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30" r:id="rId5"/>
    <p:sldMasterId id="2147483732" r:id="rId6"/>
    <p:sldMasterId id="2147483755" r:id="rId7"/>
    <p:sldMasterId id="2147483815" r:id="rId8"/>
    <p:sldMasterId id="2147483863" r:id="rId9"/>
  </p:sldMasterIdLst>
  <p:notesMasterIdLst>
    <p:notesMasterId r:id="rId27"/>
  </p:notesMasterIdLst>
  <p:sldIdLst>
    <p:sldId id="256" r:id="rId10"/>
    <p:sldId id="257" r:id="rId11"/>
    <p:sldId id="258" r:id="rId12"/>
    <p:sldId id="289" r:id="rId13"/>
    <p:sldId id="290" r:id="rId14"/>
    <p:sldId id="280" r:id="rId15"/>
    <p:sldId id="291" r:id="rId16"/>
    <p:sldId id="281" r:id="rId17"/>
    <p:sldId id="292" r:id="rId18"/>
    <p:sldId id="282" r:id="rId19"/>
    <p:sldId id="283" r:id="rId20"/>
    <p:sldId id="293" r:id="rId21"/>
    <p:sldId id="285" r:id="rId22"/>
    <p:sldId id="286" r:id="rId23"/>
    <p:sldId id="287" r:id="rId24"/>
    <p:sldId id="288" r:id="rId25"/>
    <p:sldId id="275"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4718"/>
  </p:normalViewPr>
  <p:slideViewPr>
    <p:cSldViewPr snapToGrid="0">
      <p:cViewPr varScale="1">
        <p:scale>
          <a:sx n="82" d="100"/>
          <a:sy n="82" d="100"/>
        </p:scale>
        <p:origin x="758" y="77"/>
      </p:cViewPr>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5FA0F9-8CD2-45AD-98E7-4F11102C4975}" type="doc">
      <dgm:prSet loTypeId="urn:microsoft.com/office/officeart/2005/8/layout/venn3" loCatId="relationship" qsTypeId="urn:microsoft.com/office/officeart/2005/8/quickstyle/simple1" qsCatId="simple" csTypeId="urn:microsoft.com/office/officeart/2005/8/colors/colorful2" csCatId="colorful" phldr="1"/>
      <dgm:spPr/>
      <dgm:t>
        <a:bodyPr/>
        <a:lstStyle/>
        <a:p>
          <a:endParaRPr lang="en-US"/>
        </a:p>
      </dgm:t>
    </dgm:pt>
    <dgm:pt modelId="{45E06C1F-3AC5-4563-BC69-B076C11204D8}">
      <dgm:prSet phldrT="[Text]"/>
      <dgm:spPr/>
      <dgm:t>
        <a:bodyPr/>
        <a:lstStyle/>
        <a:p>
          <a:r>
            <a:rPr lang="en-US" b="1" dirty="0">
              <a:solidFill>
                <a:schemeClr val="bg1"/>
              </a:solidFill>
            </a:rPr>
            <a:t>Interactive and Digital Experience.</a:t>
          </a:r>
        </a:p>
      </dgm:t>
    </dgm:pt>
    <dgm:pt modelId="{38B208B0-04FA-445B-B5CC-3355CCFD749B}" type="parTrans" cxnId="{BA31DB3F-A113-40C9-85A4-BF0E65492612}">
      <dgm:prSet/>
      <dgm:spPr/>
      <dgm:t>
        <a:bodyPr/>
        <a:lstStyle/>
        <a:p>
          <a:endParaRPr lang="en-US"/>
        </a:p>
      </dgm:t>
    </dgm:pt>
    <dgm:pt modelId="{34E7F452-1822-4EDF-A2A7-560A6A16ED59}" type="sibTrans" cxnId="{BA31DB3F-A113-40C9-85A4-BF0E65492612}">
      <dgm:prSet/>
      <dgm:spPr/>
      <dgm:t>
        <a:bodyPr/>
        <a:lstStyle/>
        <a:p>
          <a:endParaRPr lang="en-US"/>
        </a:p>
      </dgm:t>
    </dgm:pt>
    <dgm:pt modelId="{1FE57638-EEBF-451E-928B-BB422EACED39}">
      <dgm:prSet phldrT="[Text]"/>
      <dgm:spPr/>
      <dgm:t>
        <a:bodyPr/>
        <a:lstStyle/>
        <a:p>
          <a:r>
            <a:rPr lang="en-US" b="1" dirty="0">
              <a:solidFill>
                <a:schemeClr val="bg1"/>
              </a:solidFill>
            </a:rPr>
            <a:t>Multidisciplinary Collaboration.</a:t>
          </a:r>
        </a:p>
      </dgm:t>
    </dgm:pt>
    <dgm:pt modelId="{C657B431-97EB-4C65-B5F3-3CF4DD1A317F}" type="parTrans" cxnId="{61F8500D-4547-490C-9EE5-DD3D38EA16BB}">
      <dgm:prSet/>
      <dgm:spPr/>
      <dgm:t>
        <a:bodyPr/>
        <a:lstStyle/>
        <a:p>
          <a:endParaRPr lang="en-US"/>
        </a:p>
      </dgm:t>
    </dgm:pt>
    <dgm:pt modelId="{6C9E04CF-8EEC-4CB1-9FA7-0926AD3CBF50}" type="sibTrans" cxnId="{61F8500D-4547-490C-9EE5-DD3D38EA16BB}">
      <dgm:prSet/>
      <dgm:spPr/>
      <dgm:t>
        <a:bodyPr/>
        <a:lstStyle/>
        <a:p>
          <a:endParaRPr lang="en-US"/>
        </a:p>
      </dgm:t>
    </dgm:pt>
    <dgm:pt modelId="{D98F9248-3358-4A19-892D-400F2A2E536E}">
      <dgm:prSet phldrT="[Text]"/>
      <dgm:spPr/>
      <dgm:t>
        <a:bodyPr/>
        <a:lstStyle/>
        <a:p>
          <a:r>
            <a:rPr lang="en-US" b="1" dirty="0">
              <a:solidFill>
                <a:schemeClr val="bg1"/>
              </a:solidFill>
            </a:rPr>
            <a:t>Significant growth in recent years.</a:t>
          </a:r>
        </a:p>
      </dgm:t>
    </dgm:pt>
    <dgm:pt modelId="{34D16343-F904-4C1D-B52B-29A6F150372F}" type="parTrans" cxnId="{1DA84B3B-972F-42E7-9BBF-EC858E1B16B6}">
      <dgm:prSet/>
      <dgm:spPr/>
      <dgm:t>
        <a:bodyPr/>
        <a:lstStyle/>
        <a:p>
          <a:endParaRPr lang="en-US"/>
        </a:p>
      </dgm:t>
    </dgm:pt>
    <dgm:pt modelId="{5B3C404D-2016-4952-B0D9-A437A64CB9DB}" type="sibTrans" cxnId="{1DA84B3B-972F-42E7-9BBF-EC858E1B16B6}">
      <dgm:prSet/>
      <dgm:spPr/>
      <dgm:t>
        <a:bodyPr/>
        <a:lstStyle/>
        <a:p>
          <a:endParaRPr lang="en-US"/>
        </a:p>
      </dgm:t>
    </dgm:pt>
    <dgm:pt modelId="{2977D0E5-552E-4B07-BB05-4F4865171CC0}">
      <dgm:prSet phldrT="[Text]"/>
      <dgm:spPr/>
      <dgm:t>
        <a:bodyPr/>
        <a:lstStyle/>
        <a:p>
          <a:r>
            <a:rPr lang="en-US" b="1" dirty="0">
              <a:solidFill>
                <a:schemeClr val="bg1"/>
              </a:solidFill>
            </a:rPr>
            <a:t>Opportunities for independent developers.</a:t>
          </a:r>
        </a:p>
      </dgm:t>
    </dgm:pt>
    <dgm:pt modelId="{581FF123-42AD-4EE8-9F3A-DC959F496F42}" type="parTrans" cxnId="{A68B656C-3D45-4601-A86C-4A7456E7C368}">
      <dgm:prSet/>
      <dgm:spPr/>
      <dgm:t>
        <a:bodyPr/>
        <a:lstStyle/>
        <a:p>
          <a:endParaRPr lang="en-US"/>
        </a:p>
      </dgm:t>
    </dgm:pt>
    <dgm:pt modelId="{9643F409-12FE-4194-B78A-EC2BA8DC2CEE}" type="sibTrans" cxnId="{A68B656C-3D45-4601-A86C-4A7456E7C368}">
      <dgm:prSet/>
      <dgm:spPr/>
      <dgm:t>
        <a:bodyPr/>
        <a:lstStyle/>
        <a:p>
          <a:endParaRPr lang="en-US"/>
        </a:p>
      </dgm:t>
    </dgm:pt>
    <dgm:pt modelId="{26E02DDF-2422-4136-BA8F-C0945BA41AF3}">
      <dgm:prSet phldrT="[Text]"/>
      <dgm:spPr/>
      <dgm:t>
        <a:bodyPr/>
        <a:lstStyle/>
        <a:p>
          <a:pPr>
            <a:buFont typeface="Arial" panose="020B0604020202020204" pitchFamily="34" charset="0"/>
            <a:buChar char="•"/>
          </a:pPr>
          <a:r>
            <a:rPr lang="en-US" b="1" i="0" dirty="0">
              <a:solidFill>
                <a:schemeClr val="bg1"/>
              </a:solidFill>
              <a:effectLst/>
            </a:rPr>
            <a:t>Technological Advancements.</a:t>
          </a:r>
          <a:endParaRPr lang="en-US" b="1" dirty="0">
            <a:solidFill>
              <a:schemeClr val="bg1"/>
            </a:solidFill>
          </a:endParaRPr>
        </a:p>
      </dgm:t>
    </dgm:pt>
    <dgm:pt modelId="{F1FF635E-900C-4882-9A2E-5D8C9B5DD95F}" type="parTrans" cxnId="{84C21D33-1C24-4D48-BF7C-29D5D72940CD}">
      <dgm:prSet/>
      <dgm:spPr/>
      <dgm:t>
        <a:bodyPr/>
        <a:lstStyle/>
        <a:p>
          <a:endParaRPr lang="en-US"/>
        </a:p>
      </dgm:t>
    </dgm:pt>
    <dgm:pt modelId="{288FE82F-BA31-436C-8529-24411F8C17BB}" type="sibTrans" cxnId="{84C21D33-1C24-4D48-BF7C-29D5D72940CD}">
      <dgm:prSet/>
      <dgm:spPr/>
      <dgm:t>
        <a:bodyPr/>
        <a:lstStyle/>
        <a:p>
          <a:endParaRPr lang="en-US"/>
        </a:p>
      </dgm:t>
    </dgm:pt>
    <dgm:pt modelId="{ED29F7B6-BCD1-4999-A03E-ECD9C8E5288E}">
      <dgm:prSet phldrT="[Text]"/>
      <dgm:spPr/>
      <dgm:t>
        <a:bodyPr/>
        <a:lstStyle/>
        <a:p>
          <a:pPr>
            <a:buFont typeface="Arial" panose="020B0604020202020204" pitchFamily="34" charset="0"/>
            <a:buChar char="•"/>
          </a:pPr>
          <a:r>
            <a:rPr lang="en-US" b="0" dirty="0">
              <a:solidFill>
                <a:schemeClr val="bg1"/>
              </a:solidFill>
            </a:rPr>
            <a:t>Player </a:t>
          </a:r>
          <a:r>
            <a:rPr lang="en-US" b="0" i="0" dirty="0">
              <a:solidFill>
                <a:schemeClr val="bg1"/>
              </a:solidFill>
              <a:effectLst/>
            </a:rPr>
            <a:t>Experience and Engagement</a:t>
          </a:r>
          <a:r>
            <a:rPr lang="en-US" b="0" dirty="0">
              <a:solidFill>
                <a:schemeClr val="bg1"/>
              </a:solidFill>
            </a:rPr>
            <a:t>.</a:t>
          </a:r>
        </a:p>
      </dgm:t>
    </dgm:pt>
    <dgm:pt modelId="{4F435BB8-261C-4DDC-AE8A-0DDA41EAFAA3}" type="parTrans" cxnId="{FD5115EF-EAF7-4490-B8F0-2272EB20F0C5}">
      <dgm:prSet/>
      <dgm:spPr/>
      <dgm:t>
        <a:bodyPr/>
        <a:lstStyle/>
        <a:p>
          <a:endParaRPr lang="en-US"/>
        </a:p>
      </dgm:t>
    </dgm:pt>
    <dgm:pt modelId="{19FA0E9D-4A4C-4583-9509-3491E4ED50D3}" type="sibTrans" cxnId="{FD5115EF-EAF7-4490-B8F0-2272EB20F0C5}">
      <dgm:prSet/>
      <dgm:spPr/>
      <dgm:t>
        <a:bodyPr/>
        <a:lstStyle/>
        <a:p>
          <a:endParaRPr lang="en-US"/>
        </a:p>
      </dgm:t>
    </dgm:pt>
    <dgm:pt modelId="{8D00EE8A-CFA0-423C-BA99-DFD1C0A6C55C}" type="pres">
      <dgm:prSet presAssocID="{9F5FA0F9-8CD2-45AD-98E7-4F11102C4975}" presName="Name0" presStyleCnt="0">
        <dgm:presLayoutVars>
          <dgm:dir/>
          <dgm:resizeHandles val="exact"/>
        </dgm:presLayoutVars>
      </dgm:prSet>
      <dgm:spPr/>
    </dgm:pt>
    <dgm:pt modelId="{EE183F26-5611-4266-81E6-061662B479C9}" type="pres">
      <dgm:prSet presAssocID="{45E06C1F-3AC5-4563-BC69-B076C11204D8}" presName="Name5" presStyleLbl="vennNode1" presStyleIdx="0" presStyleCnt="6">
        <dgm:presLayoutVars>
          <dgm:bulletEnabled val="1"/>
        </dgm:presLayoutVars>
      </dgm:prSet>
      <dgm:spPr/>
    </dgm:pt>
    <dgm:pt modelId="{C6B3CAB7-6405-41C4-A72A-99554E66F87F}" type="pres">
      <dgm:prSet presAssocID="{34E7F452-1822-4EDF-A2A7-560A6A16ED59}" presName="space" presStyleCnt="0"/>
      <dgm:spPr/>
    </dgm:pt>
    <dgm:pt modelId="{612505BF-73F2-4DC7-9F31-90265B168250}" type="pres">
      <dgm:prSet presAssocID="{1FE57638-EEBF-451E-928B-BB422EACED39}" presName="Name5" presStyleLbl="vennNode1" presStyleIdx="1" presStyleCnt="6">
        <dgm:presLayoutVars>
          <dgm:bulletEnabled val="1"/>
        </dgm:presLayoutVars>
      </dgm:prSet>
      <dgm:spPr/>
    </dgm:pt>
    <dgm:pt modelId="{C0B4EAC3-A1AC-4244-BA75-81A35118EBA2}" type="pres">
      <dgm:prSet presAssocID="{6C9E04CF-8EEC-4CB1-9FA7-0926AD3CBF50}" presName="space" presStyleCnt="0"/>
      <dgm:spPr/>
    </dgm:pt>
    <dgm:pt modelId="{F65C76E3-35D7-4864-AECD-D75C826818F7}" type="pres">
      <dgm:prSet presAssocID="{D98F9248-3358-4A19-892D-400F2A2E536E}" presName="Name5" presStyleLbl="vennNode1" presStyleIdx="2" presStyleCnt="6">
        <dgm:presLayoutVars>
          <dgm:bulletEnabled val="1"/>
        </dgm:presLayoutVars>
      </dgm:prSet>
      <dgm:spPr/>
    </dgm:pt>
    <dgm:pt modelId="{27A197B0-90AE-4360-A757-3B51162881E3}" type="pres">
      <dgm:prSet presAssocID="{5B3C404D-2016-4952-B0D9-A437A64CB9DB}" presName="space" presStyleCnt="0"/>
      <dgm:spPr/>
    </dgm:pt>
    <dgm:pt modelId="{79AB9ED4-AF99-4D48-9DF0-9CDFADEC2C77}" type="pres">
      <dgm:prSet presAssocID="{2977D0E5-552E-4B07-BB05-4F4865171CC0}" presName="Name5" presStyleLbl="vennNode1" presStyleIdx="3" presStyleCnt="6">
        <dgm:presLayoutVars>
          <dgm:bulletEnabled val="1"/>
        </dgm:presLayoutVars>
      </dgm:prSet>
      <dgm:spPr/>
    </dgm:pt>
    <dgm:pt modelId="{A897D453-80F7-46FC-9093-F9A0D82A29F6}" type="pres">
      <dgm:prSet presAssocID="{9643F409-12FE-4194-B78A-EC2BA8DC2CEE}" presName="space" presStyleCnt="0"/>
      <dgm:spPr/>
    </dgm:pt>
    <dgm:pt modelId="{5702F339-FAA4-479A-8473-94A8BA983B93}" type="pres">
      <dgm:prSet presAssocID="{26E02DDF-2422-4136-BA8F-C0945BA41AF3}" presName="Name5" presStyleLbl="vennNode1" presStyleIdx="4" presStyleCnt="6">
        <dgm:presLayoutVars>
          <dgm:bulletEnabled val="1"/>
        </dgm:presLayoutVars>
      </dgm:prSet>
      <dgm:spPr/>
    </dgm:pt>
    <dgm:pt modelId="{1861D466-9702-4AF8-819F-0FA850AC05F2}" type="pres">
      <dgm:prSet presAssocID="{288FE82F-BA31-436C-8529-24411F8C17BB}" presName="space" presStyleCnt="0"/>
      <dgm:spPr/>
    </dgm:pt>
    <dgm:pt modelId="{46165424-6BF7-4E22-972B-126A089DC143}" type="pres">
      <dgm:prSet presAssocID="{ED29F7B6-BCD1-4999-A03E-ECD9C8E5288E}" presName="Name5" presStyleLbl="vennNode1" presStyleIdx="5" presStyleCnt="6">
        <dgm:presLayoutVars>
          <dgm:bulletEnabled val="1"/>
        </dgm:presLayoutVars>
      </dgm:prSet>
      <dgm:spPr/>
    </dgm:pt>
  </dgm:ptLst>
  <dgm:cxnLst>
    <dgm:cxn modelId="{AA613102-E9FE-453E-9943-061623BE25FE}" type="presOf" srcId="{26E02DDF-2422-4136-BA8F-C0945BA41AF3}" destId="{5702F339-FAA4-479A-8473-94A8BA983B93}" srcOrd="0" destOrd="0" presId="urn:microsoft.com/office/officeart/2005/8/layout/venn3"/>
    <dgm:cxn modelId="{61F8500D-4547-490C-9EE5-DD3D38EA16BB}" srcId="{9F5FA0F9-8CD2-45AD-98E7-4F11102C4975}" destId="{1FE57638-EEBF-451E-928B-BB422EACED39}" srcOrd="1" destOrd="0" parTransId="{C657B431-97EB-4C65-B5F3-3CF4DD1A317F}" sibTransId="{6C9E04CF-8EEC-4CB1-9FA7-0926AD3CBF50}"/>
    <dgm:cxn modelId="{84C21D33-1C24-4D48-BF7C-29D5D72940CD}" srcId="{9F5FA0F9-8CD2-45AD-98E7-4F11102C4975}" destId="{26E02DDF-2422-4136-BA8F-C0945BA41AF3}" srcOrd="4" destOrd="0" parTransId="{F1FF635E-900C-4882-9A2E-5D8C9B5DD95F}" sibTransId="{288FE82F-BA31-436C-8529-24411F8C17BB}"/>
    <dgm:cxn modelId="{1DA84B3B-972F-42E7-9BBF-EC858E1B16B6}" srcId="{9F5FA0F9-8CD2-45AD-98E7-4F11102C4975}" destId="{D98F9248-3358-4A19-892D-400F2A2E536E}" srcOrd="2" destOrd="0" parTransId="{34D16343-F904-4C1D-B52B-29A6F150372F}" sibTransId="{5B3C404D-2016-4952-B0D9-A437A64CB9DB}"/>
    <dgm:cxn modelId="{BA31DB3F-A113-40C9-85A4-BF0E65492612}" srcId="{9F5FA0F9-8CD2-45AD-98E7-4F11102C4975}" destId="{45E06C1F-3AC5-4563-BC69-B076C11204D8}" srcOrd="0" destOrd="0" parTransId="{38B208B0-04FA-445B-B5CC-3355CCFD749B}" sibTransId="{34E7F452-1822-4EDF-A2A7-560A6A16ED59}"/>
    <dgm:cxn modelId="{4B6CF23F-68B5-4924-8AB6-0FF778BB853A}" type="presOf" srcId="{45E06C1F-3AC5-4563-BC69-B076C11204D8}" destId="{EE183F26-5611-4266-81E6-061662B479C9}" srcOrd="0" destOrd="0" presId="urn:microsoft.com/office/officeart/2005/8/layout/venn3"/>
    <dgm:cxn modelId="{4644D85D-16BD-44A9-931A-B85A3DC98424}" type="presOf" srcId="{1FE57638-EEBF-451E-928B-BB422EACED39}" destId="{612505BF-73F2-4DC7-9F31-90265B168250}" srcOrd="0" destOrd="0" presId="urn:microsoft.com/office/officeart/2005/8/layout/venn3"/>
    <dgm:cxn modelId="{A68B656C-3D45-4601-A86C-4A7456E7C368}" srcId="{9F5FA0F9-8CD2-45AD-98E7-4F11102C4975}" destId="{2977D0E5-552E-4B07-BB05-4F4865171CC0}" srcOrd="3" destOrd="0" parTransId="{581FF123-42AD-4EE8-9F3A-DC959F496F42}" sibTransId="{9643F409-12FE-4194-B78A-EC2BA8DC2CEE}"/>
    <dgm:cxn modelId="{B74D228E-8218-411E-9EB8-FCB7F4E8B7C8}" type="presOf" srcId="{9F5FA0F9-8CD2-45AD-98E7-4F11102C4975}" destId="{8D00EE8A-CFA0-423C-BA99-DFD1C0A6C55C}" srcOrd="0" destOrd="0" presId="urn:microsoft.com/office/officeart/2005/8/layout/venn3"/>
    <dgm:cxn modelId="{624B4BBC-FBBF-4002-A4D4-F20A9CF2EE41}" type="presOf" srcId="{2977D0E5-552E-4B07-BB05-4F4865171CC0}" destId="{79AB9ED4-AF99-4D48-9DF0-9CDFADEC2C77}" srcOrd="0" destOrd="0" presId="urn:microsoft.com/office/officeart/2005/8/layout/venn3"/>
    <dgm:cxn modelId="{329CB6E8-ABCE-4033-8320-6AB24FEEED7C}" type="presOf" srcId="{D98F9248-3358-4A19-892D-400F2A2E536E}" destId="{F65C76E3-35D7-4864-AECD-D75C826818F7}" srcOrd="0" destOrd="0" presId="urn:microsoft.com/office/officeart/2005/8/layout/venn3"/>
    <dgm:cxn modelId="{FD5115EF-EAF7-4490-B8F0-2272EB20F0C5}" srcId="{9F5FA0F9-8CD2-45AD-98E7-4F11102C4975}" destId="{ED29F7B6-BCD1-4999-A03E-ECD9C8E5288E}" srcOrd="5" destOrd="0" parTransId="{4F435BB8-261C-4DDC-AE8A-0DDA41EAFAA3}" sibTransId="{19FA0E9D-4A4C-4583-9509-3491E4ED50D3}"/>
    <dgm:cxn modelId="{2210F5FA-391D-4D55-B9C7-D24FF3050AA3}" type="presOf" srcId="{ED29F7B6-BCD1-4999-A03E-ECD9C8E5288E}" destId="{46165424-6BF7-4E22-972B-126A089DC143}" srcOrd="0" destOrd="0" presId="urn:microsoft.com/office/officeart/2005/8/layout/venn3"/>
    <dgm:cxn modelId="{2034928B-8881-4AA2-8EF7-9E2ECBEF340F}" type="presParOf" srcId="{8D00EE8A-CFA0-423C-BA99-DFD1C0A6C55C}" destId="{EE183F26-5611-4266-81E6-061662B479C9}" srcOrd="0" destOrd="0" presId="urn:microsoft.com/office/officeart/2005/8/layout/venn3"/>
    <dgm:cxn modelId="{06D828D8-FE1E-49A1-8C43-9E63CA5BA750}" type="presParOf" srcId="{8D00EE8A-CFA0-423C-BA99-DFD1C0A6C55C}" destId="{C6B3CAB7-6405-41C4-A72A-99554E66F87F}" srcOrd="1" destOrd="0" presId="urn:microsoft.com/office/officeart/2005/8/layout/venn3"/>
    <dgm:cxn modelId="{4CB595B7-1A2A-4330-B95E-2343EDE38C8A}" type="presParOf" srcId="{8D00EE8A-CFA0-423C-BA99-DFD1C0A6C55C}" destId="{612505BF-73F2-4DC7-9F31-90265B168250}" srcOrd="2" destOrd="0" presId="urn:microsoft.com/office/officeart/2005/8/layout/venn3"/>
    <dgm:cxn modelId="{664818F4-15EB-434F-8D28-D7F65FE7E961}" type="presParOf" srcId="{8D00EE8A-CFA0-423C-BA99-DFD1C0A6C55C}" destId="{C0B4EAC3-A1AC-4244-BA75-81A35118EBA2}" srcOrd="3" destOrd="0" presId="urn:microsoft.com/office/officeart/2005/8/layout/venn3"/>
    <dgm:cxn modelId="{4B6EE279-16D8-487F-9AE1-93926C29CDB3}" type="presParOf" srcId="{8D00EE8A-CFA0-423C-BA99-DFD1C0A6C55C}" destId="{F65C76E3-35D7-4864-AECD-D75C826818F7}" srcOrd="4" destOrd="0" presId="urn:microsoft.com/office/officeart/2005/8/layout/venn3"/>
    <dgm:cxn modelId="{01694B8E-064B-4DF6-91FA-9ADA7C0B9FFC}" type="presParOf" srcId="{8D00EE8A-CFA0-423C-BA99-DFD1C0A6C55C}" destId="{27A197B0-90AE-4360-A757-3B51162881E3}" srcOrd="5" destOrd="0" presId="urn:microsoft.com/office/officeart/2005/8/layout/venn3"/>
    <dgm:cxn modelId="{3762F98C-026C-4890-A4D6-995B0D5AD703}" type="presParOf" srcId="{8D00EE8A-CFA0-423C-BA99-DFD1C0A6C55C}" destId="{79AB9ED4-AF99-4D48-9DF0-9CDFADEC2C77}" srcOrd="6" destOrd="0" presId="urn:microsoft.com/office/officeart/2005/8/layout/venn3"/>
    <dgm:cxn modelId="{DE32EEB5-5F95-4F7D-BFBC-975E76E9CF73}" type="presParOf" srcId="{8D00EE8A-CFA0-423C-BA99-DFD1C0A6C55C}" destId="{A897D453-80F7-46FC-9093-F9A0D82A29F6}" srcOrd="7" destOrd="0" presId="urn:microsoft.com/office/officeart/2005/8/layout/venn3"/>
    <dgm:cxn modelId="{BFF5F3D3-D421-4185-A658-96C67C45962D}" type="presParOf" srcId="{8D00EE8A-CFA0-423C-BA99-DFD1C0A6C55C}" destId="{5702F339-FAA4-479A-8473-94A8BA983B93}" srcOrd="8" destOrd="0" presId="urn:microsoft.com/office/officeart/2005/8/layout/venn3"/>
    <dgm:cxn modelId="{02A90C21-12BE-4947-9DCE-09B7EEC9DE89}" type="presParOf" srcId="{8D00EE8A-CFA0-423C-BA99-DFD1C0A6C55C}" destId="{1861D466-9702-4AF8-819F-0FA850AC05F2}" srcOrd="9" destOrd="0" presId="urn:microsoft.com/office/officeart/2005/8/layout/venn3"/>
    <dgm:cxn modelId="{DAF52F56-4E1E-4AE4-A4AF-D44F186E1B41}" type="presParOf" srcId="{8D00EE8A-CFA0-423C-BA99-DFD1C0A6C55C}" destId="{46165424-6BF7-4E22-972B-126A089DC143}"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008B2-B6F9-41F6-B05C-2FE328C7535E}" type="doc">
      <dgm:prSet loTypeId="urn:microsoft.com/office/officeart/2005/8/layout/process5" loCatId="process" qsTypeId="urn:microsoft.com/office/officeart/2005/8/quickstyle/simple2" qsCatId="simple" csTypeId="urn:microsoft.com/office/officeart/2005/8/colors/accent2_1" csCatId="accent2" phldr="1"/>
      <dgm:spPr/>
      <dgm:t>
        <a:bodyPr/>
        <a:lstStyle/>
        <a:p>
          <a:endParaRPr lang="en-US"/>
        </a:p>
      </dgm:t>
    </dgm:pt>
    <dgm:pt modelId="{DC3800A8-F919-49B7-A8BB-059EDFCA44D0}">
      <dgm:prSet phldrT="[Text]"/>
      <dgm:spPr/>
      <dgm:t>
        <a:bodyPr/>
        <a:lstStyle/>
        <a:p>
          <a:r>
            <a:rPr lang="en-US" dirty="0">
              <a:solidFill>
                <a:schemeClr val="tx1"/>
              </a:solidFill>
            </a:rPr>
            <a:t>Game Concept</a:t>
          </a:r>
        </a:p>
      </dgm:t>
    </dgm:pt>
    <dgm:pt modelId="{CF3645A3-D864-4C8A-8C10-F06BA7DA5ACF}" type="parTrans" cxnId="{BD95D109-6C8C-4C74-971A-137A1B8C3C0E}">
      <dgm:prSet/>
      <dgm:spPr/>
      <dgm:t>
        <a:bodyPr/>
        <a:lstStyle/>
        <a:p>
          <a:endParaRPr lang="en-US"/>
        </a:p>
      </dgm:t>
    </dgm:pt>
    <dgm:pt modelId="{635777ED-2594-4AD2-BBF0-F7D4F1E741DC}" type="sibTrans" cxnId="{BD95D109-6C8C-4C74-971A-137A1B8C3C0E}">
      <dgm:prSet/>
      <dgm:spPr/>
      <dgm:t>
        <a:bodyPr/>
        <a:lstStyle/>
        <a:p>
          <a:endParaRPr lang="en-US"/>
        </a:p>
      </dgm:t>
    </dgm:pt>
    <dgm:pt modelId="{B2AB2452-BE01-40E3-92EF-5A776AC15D1E}">
      <dgm:prSet phldrT="[Text]"/>
      <dgm:spPr/>
      <dgm:t>
        <a:bodyPr/>
        <a:lstStyle/>
        <a:p>
          <a:pPr>
            <a:buFont typeface="Arial" panose="020B0604020202020204" pitchFamily="34" charset="0"/>
            <a:buChar char="•"/>
          </a:pPr>
          <a:r>
            <a:rPr lang="en-US" b="0" i="0" dirty="0">
              <a:solidFill>
                <a:schemeClr val="tx1"/>
              </a:solidFill>
              <a:effectLst/>
            </a:rPr>
            <a:t>Gameplay Mechanics</a:t>
          </a:r>
          <a:endParaRPr lang="en-US" dirty="0">
            <a:solidFill>
              <a:schemeClr val="tx1"/>
            </a:solidFill>
          </a:endParaRPr>
        </a:p>
      </dgm:t>
    </dgm:pt>
    <dgm:pt modelId="{EB08821B-C1D2-469D-9282-92C66F62090C}" type="parTrans" cxnId="{DA9E705F-2BA1-4789-A103-A42CA8876B78}">
      <dgm:prSet/>
      <dgm:spPr/>
      <dgm:t>
        <a:bodyPr/>
        <a:lstStyle/>
        <a:p>
          <a:endParaRPr lang="en-US"/>
        </a:p>
      </dgm:t>
    </dgm:pt>
    <dgm:pt modelId="{93630241-B363-4F5F-AEE3-862E4C903732}" type="sibTrans" cxnId="{DA9E705F-2BA1-4789-A103-A42CA8876B78}">
      <dgm:prSet/>
      <dgm:spPr/>
      <dgm:t>
        <a:bodyPr/>
        <a:lstStyle/>
        <a:p>
          <a:endParaRPr lang="en-US"/>
        </a:p>
      </dgm:t>
    </dgm:pt>
    <dgm:pt modelId="{1382EA2D-80A3-4D99-A7BE-617AF102B3E3}">
      <dgm:prSet/>
      <dgm:spPr/>
      <dgm:t>
        <a:bodyPr/>
        <a:lstStyle/>
        <a:p>
          <a:r>
            <a:rPr lang="en-US" b="0" i="0" dirty="0">
              <a:solidFill>
                <a:schemeClr val="tx1"/>
              </a:solidFill>
              <a:effectLst/>
            </a:rPr>
            <a:t>Storytelling and Narrative</a:t>
          </a:r>
        </a:p>
      </dgm:t>
    </dgm:pt>
    <dgm:pt modelId="{A6DFB6F4-20D6-456C-A353-075FC6F4B83C}" type="parTrans" cxnId="{43EA1E6B-9DF4-4F21-8778-650A591D3398}">
      <dgm:prSet/>
      <dgm:spPr/>
      <dgm:t>
        <a:bodyPr/>
        <a:lstStyle/>
        <a:p>
          <a:endParaRPr lang="en-US"/>
        </a:p>
      </dgm:t>
    </dgm:pt>
    <dgm:pt modelId="{BBFE3BD2-AFEF-4EF2-A3B3-09A28E32D909}" type="sibTrans" cxnId="{43EA1E6B-9DF4-4F21-8778-650A591D3398}">
      <dgm:prSet/>
      <dgm:spPr/>
      <dgm:t>
        <a:bodyPr/>
        <a:lstStyle/>
        <a:p>
          <a:endParaRPr lang="en-US"/>
        </a:p>
      </dgm:t>
    </dgm:pt>
    <dgm:pt modelId="{10005C18-8FDB-4E45-A584-B66A221E5CB2}">
      <dgm:prSet/>
      <dgm:spPr/>
      <dgm:t>
        <a:bodyPr/>
        <a:lstStyle/>
        <a:p>
          <a:r>
            <a:rPr lang="en-US" b="0" i="0" dirty="0">
              <a:solidFill>
                <a:schemeClr val="tx1"/>
              </a:solidFill>
              <a:effectLst/>
            </a:rPr>
            <a:t>User Experience (UX) Design</a:t>
          </a:r>
        </a:p>
      </dgm:t>
    </dgm:pt>
    <dgm:pt modelId="{AAFC5AE1-A262-460C-A3FA-2AB6B9B17E47}" type="parTrans" cxnId="{A9F8CF6E-AD6A-4783-8119-89B3016478B3}">
      <dgm:prSet/>
      <dgm:spPr/>
      <dgm:t>
        <a:bodyPr/>
        <a:lstStyle/>
        <a:p>
          <a:endParaRPr lang="en-US"/>
        </a:p>
      </dgm:t>
    </dgm:pt>
    <dgm:pt modelId="{5EBBEE29-A784-415C-A0EC-9DD2EB771071}" type="sibTrans" cxnId="{A9F8CF6E-AD6A-4783-8119-89B3016478B3}">
      <dgm:prSet/>
      <dgm:spPr/>
      <dgm:t>
        <a:bodyPr/>
        <a:lstStyle/>
        <a:p>
          <a:endParaRPr lang="en-US"/>
        </a:p>
      </dgm:t>
    </dgm:pt>
    <dgm:pt modelId="{F0A2DCD1-6B3F-499C-8E7D-2EDCA4D8FAA2}">
      <dgm:prSet/>
      <dgm:spPr/>
      <dgm:t>
        <a:bodyPr/>
        <a:lstStyle/>
        <a:p>
          <a:r>
            <a:rPr lang="en-US" b="0" i="0" dirty="0">
              <a:solidFill>
                <a:schemeClr val="tx1"/>
              </a:solidFill>
              <a:effectLst/>
            </a:rPr>
            <a:t>Balancing and Iteration</a:t>
          </a:r>
        </a:p>
      </dgm:t>
    </dgm:pt>
    <dgm:pt modelId="{D5AE6876-D51F-4DB6-8E49-2AFE1C73726B}" type="parTrans" cxnId="{13FFD2B3-15BE-4A96-9457-D8CE730F17D1}">
      <dgm:prSet/>
      <dgm:spPr/>
      <dgm:t>
        <a:bodyPr/>
        <a:lstStyle/>
        <a:p>
          <a:endParaRPr lang="en-US"/>
        </a:p>
      </dgm:t>
    </dgm:pt>
    <dgm:pt modelId="{5758E9C8-0C1B-4BA9-88FB-40519EC74BB5}" type="sibTrans" cxnId="{13FFD2B3-15BE-4A96-9457-D8CE730F17D1}">
      <dgm:prSet/>
      <dgm:spPr/>
      <dgm:t>
        <a:bodyPr/>
        <a:lstStyle/>
        <a:p>
          <a:endParaRPr lang="en-US"/>
        </a:p>
      </dgm:t>
    </dgm:pt>
    <dgm:pt modelId="{3FF1609A-7C92-4C95-97BB-50E12F1B27D1}">
      <dgm:prSet/>
      <dgm:spPr/>
      <dgm:t>
        <a:bodyPr/>
        <a:lstStyle/>
        <a:p>
          <a:r>
            <a:rPr lang="en-US" b="0" i="0" dirty="0">
              <a:solidFill>
                <a:schemeClr val="tx1"/>
              </a:solidFill>
              <a:effectLst/>
            </a:rPr>
            <a:t>Level and World Design</a:t>
          </a:r>
        </a:p>
      </dgm:t>
    </dgm:pt>
    <dgm:pt modelId="{41351C55-07E8-4C3C-BEF0-4C5320D47673}" type="sibTrans" cxnId="{76FAC016-CCE9-45B5-9F30-0BA50FAEEF09}">
      <dgm:prSet/>
      <dgm:spPr/>
      <dgm:t>
        <a:bodyPr/>
        <a:lstStyle/>
        <a:p>
          <a:endParaRPr lang="en-US"/>
        </a:p>
      </dgm:t>
    </dgm:pt>
    <dgm:pt modelId="{1B126534-C57D-4074-9D45-F70017E3AF16}" type="parTrans" cxnId="{76FAC016-CCE9-45B5-9F30-0BA50FAEEF09}">
      <dgm:prSet/>
      <dgm:spPr/>
      <dgm:t>
        <a:bodyPr/>
        <a:lstStyle/>
        <a:p>
          <a:endParaRPr lang="en-US"/>
        </a:p>
      </dgm:t>
    </dgm:pt>
    <dgm:pt modelId="{85BA6BC7-AC70-4BEA-A21B-89CF2EFB4398}">
      <dgm:prSet phldrT="[Text]"/>
      <dgm:spPr/>
      <dgm:t>
        <a:bodyPr/>
        <a:lstStyle/>
        <a:p>
          <a:pPr>
            <a:buFont typeface="Arial" panose="020B0604020202020204" pitchFamily="34" charset="0"/>
            <a:buChar char="•"/>
          </a:pPr>
          <a:r>
            <a:rPr lang="en-US" dirty="0">
              <a:solidFill>
                <a:schemeClr val="tx1"/>
              </a:solidFill>
            </a:rPr>
            <a:t>Game Objectives</a:t>
          </a:r>
        </a:p>
      </dgm:t>
    </dgm:pt>
    <dgm:pt modelId="{F32666BE-D6C7-449F-9638-883B63E2B863}" type="parTrans" cxnId="{2F3D6F77-4C26-49F3-9C0B-281472881B46}">
      <dgm:prSet/>
      <dgm:spPr/>
      <dgm:t>
        <a:bodyPr/>
        <a:lstStyle/>
        <a:p>
          <a:endParaRPr lang="en-US"/>
        </a:p>
      </dgm:t>
    </dgm:pt>
    <dgm:pt modelId="{1D1106AA-08E5-4362-86CD-8C83124452AF}" type="sibTrans" cxnId="{2F3D6F77-4C26-49F3-9C0B-281472881B46}">
      <dgm:prSet/>
      <dgm:spPr/>
      <dgm:t>
        <a:bodyPr/>
        <a:lstStyle/>
        <a:p>
          <a:endParaRPr lang="en-US"/>
        </a:p>
      </dgm:t>
    </dgm:pt>
    <dgm:pt modelId="{D3BC930A-1373-4DE0-ABFD-23B34B842F84}">
      <dgm:prSet/>
      <dgm:spPr/>
      <dgm:t>
        <a:bodyPr/>
        <a:lstStyle/>
        <a:p>
          <a:r>
            <a:rPr lang="en-US" b="0" i="0" dirty="0">
              <a:solidFill>
                <a:schemeClr val="tx1"/>
              </a:solidFill>
              <a:effectLst/>
            </a:rPr>
            <a:t>Characters (playable or non-playable)</a:t>
          </a:r>
        </a:p>
      </dgm:t>
    </dgm:pt>
    <dgm:pt modelId="{6DD1E110-4BAD-4E39-AC37-2DEF77756970}" type="parTrans" cxnId="{03BB6808-FD39-4187-BF93-2BF9F9F9E179}">
      <dgm:prSet/>
      <dgm:spPr/>
      <dgm:t>
        <a:bodyPr/>
        <a:lstStyle/>
        <a:p>
          <a:endParaRPr lang="en-US"/>
        </a:p>
      </dgm:t>
    </dgm:pt>
    <dgm:pt modelId="{6D98B4D1-40B8-440C-9BFD-8499FEB76503}" type="sibTrans" cxnId="{03BB6808-FD39-4187-BF93-2BF9F9F9E179}">
      <dgm:prSet/>
      <dgm:spPr/>
      <dgm:t>
        <a:bodyPr/>
        <a:lstStyle/>
        <a:p>
          <a:endParaRPr lang="en-US"/>
        </a:p>
      </dgm:t>
    </dgm:pt>
    <dgm:pt modelId="{B348CBB0-294D-4E09-A153-000C1E2F2304}">
      <dgm:prSet/>
      <dgm:spPr/>
      <dgm:t>
        <a:bodyPr/>
        <a:lstStyle/>
        <a:p>
          <a:r>
            <a:rPr lang="en-US" b="0" i="0" dirty="0">
              <a:solidFill>
                <a:schemeClr val="tx1"/>
              </a:solidFill>
              <a:effectLst/>
            </a:rPr>
            <a:t>Accessibility</a:t>
          </a:r>
        </a:p>
      </dgm:t>
    </dgm:pt>
    <dgm:pt modelId="{A3296B63-B4CD-4234-BF13-12D3CDC1C92C}" type="parTrans" cxnId="{FA03A81D-D386-4197-BF81-99A018A4E089}">
      <dgm:prSet/>
      <dgm:spPr/>
      <dgm:t>
        <a:bodyPr/>
        <a:lstStyle/>
        <a:p>
          <a:endParaRPr lang="en-US"/>
        </a:p>
      </dgm:t>
    </dgm:pt>
    <dgm:pt modelId="{29EA8BA6-4B87-4DE9-801A-CD160A6A604A}" type="sibTrans" cxnId="{FA03A81D-D386-4197-BF81-99A018A4E089}">
      <dgm:prSet/>
      <dgm:spPr/>
      <dgm:t>
        <a:bodyPr/>
        <a:lstStyle/>
        <a:p>
          <a:endParaRPr lang="en-US"/>
        </a:p>
      </dgm:t>
    </dgm:pt>
    <dgm:pt modelId="{BE6BAA80-F381-4A27-948F-372BD1BEE9A8}">
      <dgm:prSet/>
      <dgm:spPr/>
      <dgm:t>
        <a:bodyPr/>
        <a:lstStyle/>
        <a:p>
          <a:r>
            <a:rPr lang="en-US" b="0" i="0" dirty="0">
              <a:solidFill>
                <a:schemeClr val="tx1"/>
              </a:solidFill>
              <a:effectLst/>
            </a:rPr>
            <a:t>Audio and Video Design</a:t>
          </a:r>
        </a:p>
      </dgm:t>
    </dgm:pt>
    <dgm:pt modelId="{135E264F-5798-42CB-8D55-033437BE2639}" type="parTrans" cxnId="{F2276509-A99F-4106-8737-662CF8FF4DC2}">
      <dgm:prSet/>
      <dgm:spPr/>
      <dgm:t>
        <a:bodyPr/>
        <a:lstStyle/>
        <a:p>
          <a:endParaRPr lang="en-US"/>
        </a:p>
      </dgm:t>
    </dgm:pt>
    <dgm:pt modelId="{D4BF6267-53C5-4CF4-A461-8D03D4CB43B2}" type="sibTrans" cxnId="{F2276509-A99F-4106-8737-662CF8FF4DC2}">
      <dgm:prSet/>
      <dgm:spPr/>
      <dgm:t>
        <a:bodyPr/>
        <a:lstStyle/>
        <a:p>
          <a:endParaRPr lang="en-US"/>
        </a:p>
      </dgm:t>
    </dgm:pt>
    <dgm:pt modelId="{0DAA8CCD-D73F-4D46-9EFD-DA6C60F02B55}" type="pres">
      <dgm:prSet presAssocID="{8AB008B2-B6F9-41F6-B05C-2FE328C7535E}" presName="diagram" presStyleCnt="0">
        <dgm:presLayoutVars>
          <dgm:dir/>
          <dgm:resizeHandles val="exact"/>
        </dgm:presLayoutVars>
      </dgm:prSet>
      <dgm:spPr/>
    </dgm:pt>
    <dgm:pt modelId="{D87CBB4D-06F8-4168-B389-BFFAD4A1C50A}" type="pres">
      <dgm:prSet presAssocID="{DC3800A8-F919-49B7-A8BB-059EDFCA44D0}" presName="node" presStyleLbl="node1" presStyleIdx="0" presStyleCnt="10">
        <dgm:presLayoutVars>
          <dgm:bulletEnabled val="1"/>
        </dgm:presLayoutVars>
      </dgm:prSet>
      <dgm:spPr/>
    </dgm:pt>
    <dgm:pt modelId="{F7814264-CC81-4BB6-AA84-6A39B59F953B}" type="pres">
      <dgm:prSet presAssocID="{635777ED-2594-4AD2-BBF0-F7D4F1E741DC}" presName="sibTrans" presStyleLbl="sibTrans2D1" presStyleIdx="0" presStyleCnt="9"/>
      <dgm:spPr/>
    </dgm:pt>
    <dgm:pt modelId="{62AEE095-56D7-4EBC-8BC2-D1C9F15C6468}" type="pres">
      <dgm:prSet presAssocID="{635777ED-2594-4AD2-BBF0-F7D4F1E741DC}" presName="connectorText" presStyleLbl="sibTrans2D1" presStyleIdx="0" presStyleCnt="9"/>
      <dgm:spPr/>
    </dgm:pt>
    <dgm:pt modelId="{E3B8E1C6-E731-4047-B663-9A1091D0EF61}" type="pres">
      <dgm:prSet presAssocID="{B2AB2452-BE01-40E3-92EF-5A776AC15D1E}" presName="node" presStyleLbl="node1" presStyleIdx="1" presStyleCnt="10">
        <dgm:presLayoutVars>
          <dgm:bulletEnabled val="1"/>
        </dgm:presLayoutVars>
      </dgm:prSet>
      <dgm:spPr/>
    </dgm:pt>
    <dgm:pt modelId="{28F667B1-1E73-4C73-AD49-38804DBB3EB8}" type="pres">
      <dgm:prSet presAssocID="{93630241-B363-4F5F-AEE3-862E4C903732}" presName="sibTrans" presStyleLbl="sibTrans2D1" presStyleIdx="1" presStyleCnt="9"/>
      <dgm:spPr/>
    </dgm:pt>
    <dgm:pt modelId="{466A11F2-E4C1-4430-9FD0-CDEDDEFE43F0}" type="pres">
      <dgm:prSet presAssocID="{93630241-B363-4F5F-AEE3-862E4C903732}" presName="connectorText" presStyleLbl="sibTrans2D1" presStyleIdx="1" presStyleCnt="9"/>
      <dgm:spPr/>
    </dgm:pt>
    <dgm:pt modelId="{B9C92D72-AD82-419A-9071-C25D35B69F19}" type="pres">
      <dgm:prSet presAssocID="{85BA6BC7-AC70-4BEA-A21B-89CF2EFB4398}" presName="node" presStyleLbl="node1" presStyleIdx="2" presStyleCnt="10">
        <dgm:presLayoutVars>
          <dgm:bulletEnabled val="1"/>
        </dgm:presLayoutVars>
      </dgm:prSet>
      <dgm:spPr/>
    </dgm:pt>
    <dgm:pt modelId="{8A59303A-DBB4-431C-9480-DD55E18F57EF}" type="pres">
      <dgm:prSet presAssocID="{1D1106AA-08E5-4362-86CD-8C83124452AF}" presName="sibTrans" presStyleLbl="sibTrans2D1" presStyleIdx="2" presStyleCnt="9"/>
      <dgm:spPr/>
    </dgm:pt>
    <dgm:pt modelId="{482D9A75-72CE-4261-AA17-D439C3B76BA6}" type="pres">
      <dgm:prSet presAssocID="{1D1106AA-08E5-4362-86CD-8C83124452AF}" presName="connectorText" presStyleLbl="sibTrans2D1" presStyleIdx="2" presStyleCnt="9"/>
      <dgm:spPr/>
    </dgm:pt>
    <dgm:pt modelId="{B4744C26-0982-453C-9C42-0645768DAEB4}" type="pres">
      <dgm:prSet presAssocID="{3FF1609A-7C92-4C95-97BB-50E12F1B27D1}" presName="node" presStyleLbl="node1" presStyleIdx="3" presStyleCnt="10">
        <dgm:presLayoutVars>
          <dgm:bulletEnabled val="1"/>
        </dgm:presLayoutVars>
      </dgm:prSet>
      <dgm:spPr/>
    </dgm:pt>
    <dgm:pt modelId="{243F919D-C7E0-4723-87EC-8925E86585F2}" type="pres">
      <dgm:prSet presAssocID="{41351C55-07E8-4C3C-BEF0-4C5320D47673}" presName="sibTrans" presStyleLbl="sibTrans2D1" presStyleIdx="3" presStyleCnt="9"/>
      <dgm:spPr/>
    </dgm:pt>
    <dgm:pt modelId="{5CB3D937-DD96-4779-8F56-4851F31DD987}" type="pres">
      <dgm:prSet presAssocID="{41351C55-07E8-4C3C-BEF0-4C5320D47673}" presName="connectorText" presStyleLbl="sibTrans2D1" presStyleIdx="3" presStyleCnt="9"/>
      <dgm:spPr/>
    </dgm:pt>
    <dgm:pt modelId="{D987D206-BED8-4B8C-A725-56CC85418001}" type="pres">
      <dgm:prSet presAssocID="{D3BC930A-1373-4DE0-ABFD-23B34B842F84}" presName="node" presStyleLbl="node1" presStyleIdx="4" presStyleCnt="10">
        <dgm:presLayoutVars>
          <dgm:bulletEnabled val="1"/>
        </dgm:presLayoutVars>
      </dgm:prSet>
      <dgm:spPr/>
    </dgm:pt>
    <dgm:pt modelId="{393C9332-8AD0-44AD-BEF6-F61858926F19}" type="pres">
      <dgm:prSet presAssocID="{6D98B4D1-40B8-440C-9BFD-8499FEB76503}" presName="sibTrans" presStyleLbl="sibTrans2D1" presStyleIdx="4" presStyleCnt="9"/>
      <dgm:spPr/>
    </dgm:pt>
    <dgm:pt modelId="{84BEE909-4A33-4B75-9234-CC902AC49CA8}" type="pres">
      <dgm:prSet presAssocID="{6D98B4D1-40B8-440C-9BFD-8499FEB76503}" presName="connectorText" presStyleLbl="sibTrans2D1" presStyleIdx="4" presStyleCnt="9"/>
      <dgm:spPr/>
    </dgm:pt>
    <dgm:pt modelId="{0DA700D4-B473-4A73-9AA5-78E7835F5AFA}" type="pres">
      <dgm:prSet presAssocID="{1382EA2D-80A3-4D99-A7BE-617AF102B3E3}" presName="node" presStyleLbl="node1" presStyleIdx="5" presStyleCnt="10">
        <dgm:presLayoutVars>
          <dgm:bulletEnabled val="1"/>
        </dgm:presLayoutVars>
      </dgm:prSet>
      <dgm:spPr/>
    </dgm:pt>
    <dgm:pt modelId="{262BFC90-7139-4EF0-A865-93352B785A10}" type="pres">
      <dgm:prSet presAssocID="{BBFE3BD2-AFEF-4EF2-A3B3-09A28E32D909}" presName="sibTrans" presStyleLbl="sibTrans2D1" presStyleIdx="5" presStyleCnt="9"/>
      <dgm:spPr/>
    </dgm:pt>
    <dgm:pt modelId="{D8F29601-44D6-47D7-866C-63572F0C2D72}" type="pres">
      <dgm:prSet presAssocID="{BBFE3BD2-AFEF-4EF2-A3B3-09A28E32D909}" presName="connectorText" presStyleLbl="sibTrans2D1" presStyleIdx="5" presStyleCnt="9"/>
      <dgm:spPr/>
    </dgm:pt>
    <dgm:pt modelId="{FC120593-DD40-4932-B816-D7F2C9E84EE0}" type="pres">
      <dgm:prSet presAssocID="{10005C18-8FDB-4E45-A584-B66A221E5CB2}" presName="node" presStyleLbl="node1" presStyleIdx="6" presStyleCnt="10">
        <dgm:presLayoutVars>
          <dgm:bulletEnabled val="1"/>
        </dgm:presLayoutVars>
      </dgm:prSet>
      <dgm:spPr/>
    </dgm:pt>
    <dgm:pt modelId="{2A66C160-F25E-4A25-9255-8BE48FFF77CE}" type="pres">
      <dgm:prSet presAssocID="{5EBBEE29-A784-415C-A0EC-9DD2EB771071}" presName="sibTrans" presStyleLbl="sibTrans2D1" presStyleIdx="6" presStyleCnt="9"/>
      <dgm:spPr/>
    </dgm:pt>
    <dgm:pt modelId="{61076653-74A9-4BA8-A56D-40510DC0313B}" type="pres">
      <dgm:prSet presAssocID="{5EBBEE29-A784-415C-A0EC-9DD2EB771071}" presName="connectorText" presStyleLbl="sibTrans2D1" presStyleIdx="6" presStyleCnt="9"/>
      <dgm:spPr/>
    </dgm:pt>
    <dgm:pt modelId="{4A86F829-CF47-4D89-9647-963BA5F3D03B}" type="pres">
      <dgm:prSet presAssocID="{BE6BAA80-F381-4A27-948F-372BD1BEE9A8}" presName="node" presStyleLbl="node1" presStyleIdx="7" presStyleCnt="10">
        <dgm:presLayoutVars>
          <dgm:bulletEnabled val="1"/>
        </dgm:presLayoutVars>
      </dgm:prSet>
      <dgm:spPr/>
    </dgm:pt>
    <dgm:pt modelId="{2DD1DC80-8B66-448B-BD2D-C6D13CD9E149}" type="pres">
      <dgm:prSet presAssocID="{D4BF6267-53C5-4CF4-A461-8D03D4CB43B2}" presName="sibTrans" presStyleLbl="sibTrans2D1" presStyleIdx="7" presStyleCnt="9"/>
      <dgm:spPr/>
    </dgm:pt>
    <dgm:pt modelId="{458DB052-8559-4CAA-960D-2CD7D022D9D8}" type="pres">
      <dgm:prSet presAssocID="{D4BF6267-53C5-4CF4-A461-8D03D4CB43B2}" presName="connectorText" presStyleLbl="sibTrans2D1" presStyleIdx="7" presStyleCnt="9"/>
      <dgm:spPr/>
    </dgm:pt>
    <dgm:pt modelId="{084CEA17-97C6-467C-9D31-2B767CE53694}" type="pres">
      <dgm:prSet presAssocID="{F0A2DCD1-6B3F-499C-8E7D-2EDCA4D8FAA2}" presName="node" presStyleLbl="node1" presStyleIdx="8" presStyleCnt="10">
        <dgm:presLayoutVars>
          <dgm:bulletEnabled val="1"/>
        </dgm:presLayoutVars>
      </dgm:prSet>
      <dgm:spPr/>
    </dgm:pt>
    <dgm:pt modelId="{C746D867-57D2-4074-93C9-7FE85120B034}" type="pres">
      <dgm:prSet presAssocID="{5758E9C8-0C1B-4BA9-88FB-40519EC74BB5}" presName="sibTrans" presStyleLbl="sibTrans2D1" presStyleIdx="8" presStyleCnt="9"/>
      <dgm:spPr/>
    </dgm:pt>
    <dgm:pt modelId="{84BFD214-0CDC-46CF-BA3F-960753076431}" type="pres">
      <dgm:prSet presAssocID="{5758E9C8-0C1B-4BA9-88FB-40519EC74BB5}" presName="connectorText" presStyleLbl="sibTrans2D1" presStyleIdx="8" presStyleCnt="9"/>
      <dgm:spPr/>
    </dgm:pt>
    <dgm:pt modelId="{BDFBA189-3703-4587-BF13-12408CA190B5}" type="pres">
      <dgm:prSet presAssocID="{B348CBB0-294D-4E09-A153-000C1E2F2304}" presName="node" presStyleLbl="node1" presStyleIdx="9" presStyleCnt="10">
        <dgm:presLayoutVars>
          <dgm:bulletEnabled val="1"/>
        </dgm:presLayoutVars>
      </dgm:prSet>
      <dgm:spPr/>
    </dgm:pt>
  </dgm:ptLst>
  <dgm:cxnLst>
    <dgm:cxn modelId="{1985FB02-2259-44AE-970F-0E9AB4B484CF}" type="presOf" srcId="{F0A2DCD1-6B3F-499C-8E7D-2EDCA4D8FAA2}" destId="{084CEA17-97C6-467C-9D31-2B767CE53694}" srcOrd="0" destOrd="0" presId="urn:microsoft.com/office/officeart/2005/8/layout/process5"/>
    <dgm:cxn modelId="{03BB6808-FD39-4187-BF93-2BF9F9F9E179}" srcId="{8AB008B2-B6F9-41F6-B05C-2FE328C7535E}" destId="{D3BC930A-1373-4DE0-ABFD-23B34B842F84}" srcOrd="4" destOrd="0" parTransId="{6DD1E110-4BAD-4E39-AC37-2DEF77756970}" sibTransId="{6D98B4D1-40B8-440C-9BFD-8499FEB76503}"/>
    <dgm:cxn modelId="{F2276509-A99F-4106-8737-662CF8FF4DC2}" srcId="{8AB008B2-B6F9-41F6-B05C-2FE328C7535E}" destId="{BE6BAA80-F381-4A27-948F-372BD1BEE9A8}" srcOrd="7" destOrd="0" parTransId="{135E264F-5798-42CB-8D55-033437BE2639}" sibTransId="{D4BF6267-53C5-4CF4-A461-8D03D4CB43B2}"/>
    <dgm:cxn modelId="{BD95D109-6C8C-4C74-971A-137A1B8C3C0E}" srcId="{8AB008B2-B6F9-41F6-B05C-2FE328C7535E}" destId="{DC3800A8-F919-49B7-A8BB-059EDFCA44D0}" srcOrd="0" destOrd="0" parTransId="{CF3645A3-D864-4C8A-8C10-F06BA7DA5ACF}" sibTransId="{635777ED-2594-4AD2-BBF0-F7D4F1E741DC}"/>
    <dgm:cxn modelId="{3A6CE809-1CCD-4D98-8207-7B6857BA9819}" type="presOf" srcId="{41351C55-07E8-4C3C-BEF0-4C5320D47673}" destId="{5CB3D937-DD96-4779-8F56-4851F31DD987}" srcOrd="1" destOrd="0" presId="urn:microsoft.com/office/officeart/2005/8/layout/process5"/>
    <dgm:cxn modelId="{EBEA900D-0B3A-4729-B096-D9C547ED97A9}" type="presOf" srcId="{8AB008B2-B6F9-41F6-B05C-2FE328C7535E}" destId="{0DAA8CCD-D73F-4D46-9EFD-DA6C60F02B55}" srcOrd="0" destOrd="0" presId="urn:microsoft.com/office/officeart/2005/8/layout/process5"/>
    <dgm:cxn modelId="{264C4616-8A7A-4589-82BD-D06CD06155A6}" type="presOf" srcId="{635777ED-2594-4AD2-BBF0-F7D4F1E741DC}" destId="{62AEE095-56D7-4EBC-8BC2-D1C9F15C6468}" srcOrd="1" destOrd="0" presId="urn:microsoft.com/office/officeart/2005/8/layout/process5"/>
    <dgm:cxn modelId="{76FAC016-CCE9-45B5-9F30-0BA50FAEEF09}" srcId="{8AB008B2-B6F9-41F6-B05C-2FE328C7535E}" destId="{3FF1609A-7C92-4C95-97BB-50E12F1B27D1}" srcOrd="3" destOrd="0" parTransId="{1B126534-C57D-4074-9D45-F70017E3AF16}" sibTransId="{41351C55-07E8-4C3C-BEF0-4C5320D47673}"/>
    <dgm:cxn modelId="{D743F717-D863-4E0E-8F70-12E749FA0104}" type="presOf" srcId="{DC3800A8-F919-49B7-A8BB-059EDFCA44D0}" destId="{D87CBB4D-06F8-4168-B389-BFFAD4A1C50A}" srcOrd="0" destOrd="0" presId="urn:microsoft.com/office/officeart/2005/8/layout/process5"/>
    <dgm:cxn modelId="{791EA41B-1502-4726-850F-6D78B4A78C5D}" type="presOf" srcId="{6D98B4D1-40B8-440C-9BFD-8499FEB76503}" destId="{393C9332-8AD0-44AD-BEF6-F61858926F19}" srcOrd="0" destOrd="0" presId="urn:microsoft.com/office/officeart/2005/8/layout/process5"/>
    <dgm:cxn modelId="{FA03A81D-D386-4197-BF81-99A018A4E089}" srcId="{8AB008B2-B6F9-41F6-B05C-2FE328C7535E}" destId="{B348CBB0-294D-4E09-A153-000C1E2F2304}" srcOrd="9" destOrd="0" parTransId="{A3296B63-B4CD-4234-BF13-12D3CDC1C92C}" sibTransId="{29EA8BA6-4B87-4DE9-801A-CD160A6A604A}"/>
    <dgm:cxn modelId="{64900F2C-920E-4E50-A4EA-DCAE1D3CEF01}" type="presOf" srcId="{5758E9C8-0C1B-4BA9-88FB-40519EC74BB5}" destId="{84BFD214-0CDC-46CF-BA3F-960753076431}" srcOrd="1" destOrd="0" presId="urn:microsoft.com/office/officeart/2005/8/layout/process5"/>
    <dgm:cxn modelId="{8944D12C-90B0-4D8C-BE7F-034DED58CE07}" type="presOf" srcId="{1D1106AA-08E5-4362-86CD-8C83124452AF}" destId="{482D9A75-72CE-4261-AA17-D439C3B76BA6}" srcOrd="1" destOrd="0" presId="urn:microsoft.com/office/officeart/2005/8/layout/process5"/>
    <dgm:cxn modelId="{E72F0D38-C3ED-4B9F-942E-AB35B648D05F}" type="presOf" srcId="{3FF1609A-7C92-4C95-97BB-50E12F1B27D1}" destId="{B4744C26-0982-453C-9C42-0645768DAEB4}" srcOrd="0" destOrd="0" presId="urn:microsoft.com/office/officeart/2005/8/layout/process5"/>
    <dgm:cxn modelId="{80A1EC38-8980-441A-BD87-A7481DA7C427}" type="presOf" srcId="{6D98B4D1-40B8-440C-9BFD-8499FEB76503}" destId="{84BEE909-4A33-4B75-9234-CC902AC49CA8}" srcOrd="1" destOrd="0" presId="urn:microsoft.com/office/officeart/2005/8/layout/process5"/>
    <dgm:cxn modelId="{DA9E705F-2BA1-4789-A103-A42CA8876B78}" srcId="{8AB008B2-B6F9-41F6-B05C-2FE328C7535E}" destId="{B2AB2452-BE01-40E3-92EF-5A776AC15D1E}" srcOrd="1" destOrd="0" parTransId="{EB08821B-C1D2-469D-9282-92C66F62090C}" sibTransId="{93630241-B363-4F5F-AEE3-862E4C903732}"/>
    <dgm:cxn modelId="{B7D52B63-B85D-4CB9-8AAF-1EFE6B4F4280}" type="presOf" srcId="{5EBBEE29-A784-415C-A0EC-9DD2EB771071}" destId="{61076653-74A9-4BA8-A56D-40510DC0313B}" srcOrd="1" destOrd="0" presId="urn:microsoft.com/office/officeart/2005/8/layout/process5"/>
    <dgm:cxn modelId="{43EA1E6B-9DF4-4F21-8778-650A591D3398}" srcId="{8AB008B2-B6F9-41F6-B05C-2FE328C7535E}" destId="{1382EA2D-80A3-4D99-A7BE-617AF102B3E3}" srcOrd="5" destOrd="0" parTransId="{A6DFB6F4-20D6-456C-A353-075FC6F4B83C}" sibTransId="{BBFE3BD2-AFEF-4EF2-A3B3-09A28E32D909}"/>
    <dgm:cxn modelId="{9E1CCF6E-00CA-4422-9067-EA45A1BC09FE}" type="presOf" srcId="{5758E9C8-0C1B-4BA9-88FB-40519EC74BB5}" destId="{C746D867-57D2-4074-93C9-7FE85120B034}" srcOrd="0" destOrd="0" presId="urn:microsoft.com/office/officeart/2005/8/layout/process5"/>
    <dgm:cxn modelId="{A9F8CF6E-AD6A-4783-8119-89B3016478B3}" srcId="{8AB008B2-B6F9-41F6-B05C-2FE328C7535E}" destId="{10005C18-8FDB-4E45-A584-B66A221E5CB2}" srcOrd="6" destOrd="0" parTransId="{AAFC5AE1-A262-460C-A3FA-2AB6B9B17E47}" sibTransId="{5EBBEE29-A784-415C-A0EC-9DD2EB771071}"/>
    <dgm:cxn modelId="{59FDCE4F-F4F9-4C7E-B6E7-64924EF70627}" type="presOf" srcId="{B2AB2452-BE01-40E3-92EF-5A776AC15D1E}" destId="{E3B8E1C6-E731-4047-B663-9A1091D0EF61}" srcOrd="0" destOrd="0" presId="urn:microsoft.com/office/officeart/2005/8/layout/process5"/>
    <dgm:cxn modelId="{6663A651-8C73-41CA-BE46-3F999C03CFB1}" type="presOf" srcId="{5EBBEE29-A784-415C-A0EC-9DD2EB771071}" destId="{2A66C160-F25E-4A25-9255-8BE48FFF77CE}" srcOrd="0" destOrd="0" presId="urn:microsoft.com/office/officeart/2005/8/layout/process5"/>
    <dgm:cxn modelId="{2F3D6F77-4C26-49F3-9C0B-281472881B46}" srcId="{8AB008B2-B6F9-41F6-B05C-2FE328C7535E}" destId="{85BA6BC7-AC70-4BEA-A21B-89CF2EFB4398}" srcOrd="2" destOrd="0" parTransId="{F32666BE-D6C7-449F-9638-883B63E2B863}" sibTransId="{1D1106AA-08E5-4362-86CD-8C83124452AF}"/>
    <dgm:cxn modelId="{D2808B59-3CC7-4947-A6C6-59FD88E0EEBE}" type="presOf" srcId="{85BA6BC7-AC70-4BEA-A21B-89CF2EFB4398}" destId="{B9C92D72-AD82-419A-9071-C25D35B69F19}" srcOrd="0" destOrd="0" presId="urn:microsoft.com/office/officeart/2005/8/layout/process5"/>
    <dgm:cxn modelId="{3CCE6B7E-F601-449A-B654-D5B54F6503F4}" type="presOf" srcId="{BBFE3BD2-AFEF-4EF2-A3B3-09A28E32D909}" destId="{262BFC90-7139-4EF0-A865-93352B785A10}" srcOrd="0" destOrd="0" presId="urn:microsoft.com/office/officeart/2005/8/layout/process5"/>
    <dgm:cxn modelId="{506C978B-FDE2-46F5-9D4B-A93BE6089444}" type="presOf" srcId="{1382EA2D-80A3-4D99-A7BE-617AF102B3E3}" destId="{0DA700D4-B473-4A73-9AA5-78E7835F5AFA}" srcOrd="0" destOrd="0" presId="urn:microsoft.com/office/officeart/2005/8/layout/process5"/>
    <dgm:cxn modelId="{D229829A-0B92-44BA-AC36-CC2D78094576}" type="presOf" srcId="{B348CBB0-294D-4E09-A153-000C1E2F2304}" destId="{BDFBA189-3703-4587-BF13-12408CA190B5}" srcOrd="0" destOrd="0" presId="urn:microsoft.com/office/officeart/2005/8/layout/process5"/>
    <dgm:cxn modelId="{1957F59E-ABE4-43F4-B19C-9FB571887A58}" type="presOf" srcId="{10005C18-8FDB-4E45-A584-B66A221E5CB2}" destId="{FC120593-DD40-4932-B816-D7F2C9E84EE0}" srcOrd="0" destOrd="0" presId="urn:microsoft.com/office/officeart/2005/8/layout/process5"/>
    <dgm:cxn modelId="{005AC6A0-A3B1-4DFA-8F8D-8A184B5DE42B}" type="presOf" srcId="{93630241-B363-4F5F-AEE3-862E4C903732}" destId="{466A11F2-E4C1-4430-9FD0-CDEDDEFE43F0}" srcOrd="1" destOrd="0" presId="urn:microsoft.com/office/officeart/2005/8/layout/process5"/>
    <dgm:cxn modelId="{13FFD2B3-15BE-4A96-9457-D8CE730F17D1}" srcId="{8AB008B2-B6F9-41F6-B05C-2FE328C7535E}" destId="{F0A2DCD1-6B3F-499C-8E7D-2EDCA4D8FAA2}" srcOrd="8" destOrd="0" parTransId="{D5AE6876-D51F-4DB6-8E49-2AFE1C73726B}" sibTransId="{5758E9C8-0C1B-4BA9-88FB-40519EC74BB5}"/>
    <dgm:cxn modelId="{512159B5-5FC3-4714-97E4-6D4E56677A8C}" type="presOf" srcId="{BBFE3BD2-AFEF-4EF2-A3B3-09A28E32D909}" destId="{D8F29601-44D6-47D7-866C-63572F0C2D72}" srcOrd="1" destOrd="0" presId="urn:microsoft.com/office/officeart/2005/8/layout/process5"/>
    <dgm:cxn modelId="{3ED5F6C0-D37D-42FD-99BB-0C04058C11B7}" type="presOf" srcId="{41351C55-07E8-4C3C-BEF0-4C5320D47673}" destId="{243F919D-C7E0-4723-87EC-8925E86585F2}" srcOrd="0" destOrd="0" presId="urn:microsoft.com/office/officeart/2005/8/layout/process5"/>
    <dgm:cxn modelId="{ECA632C2-3BB5-4EEC-A63F-BF9A5C24959D}" type="presOf" srcId="{BE6BAA80-F381-4A27-948F-372BD1BEE9A8}" destId="{4A86F829-CF47-4D89-9647-963BA5F3D03B}" srcOrd="0" destOrd="0" presId="urn:microsoft.com/office/officeart/2005/8/layout/process5"/>
    <dgm:cxn modelId="{FAB30CC9-C04E-47D6-B702-DB0E26F69A77}" type="presOf" srcId="{D3BC930A-1373-4DE0-ABFD-23B34B842F84}" destId="{D987D206-BED8-4B8C-A725-56CC85418001}" srcOrd="0" destOrd="0" presId="urn:microsoft.com/office/officeart/2005/8/layout/process5"/>
    <dgm:cxn modelId="{2B8C0CE4-54CD-4DE1-8A40-93506A834915}" type="presOf" srcId="{635777ED-2594-4AD2-BBF0-F7D4F1E741DC}" destId="{F7814264-CC81-4BB6-AA84-6A39B59F953B}" srcOrd="0" destOrd="0" presId="urn:microsoft.com/office/officeart/2005/8/layout/process5"/>
    <dgm:cxn modelId="{68AA9DE9-EA51-4827-94ED-8AAA080A7AC1}" type="presOf" srcId="{D4BF6267-53C5-4CF4-A461-8D03D4CB43B2}" destId="{458DB052-8559-4CAA-960D-2CD7D022D9D8}" srcOrd="1" destOrd="0" presId="urn:microsoft.com/office/officeart/2005/8/layout/process5"/>
    <dgm:cxn modelId="{7E2FDEEC-24EC-4ACA-B650-F706CD717B0C}" type="presOf" srcId="{93630241-B363-4F5F-AEE3-862E4C903732}" destId="{28F667B1-1E73-4C73-AD49-38804DBB3EB8}" srcOrd="0" destOrd="0" presId="urn:microsoft.com/office/officeart/2005/8/layout/process5"/>
    <dgm:cxn modelId="{0281CBED-470D-4061-89EF-797C3DEA8C83}" type="presOf" srcId="{1D1106AA-08E5-4362-86CD-8C83124452AF}" destId="{8A59303A-DBB4-431C-9480-DD55E18F57EF}" srcOrd="0" destOrd="0" presId="urn:microsoft.com/office/officeart/2005/8/layout/process5"/>
    <dgm:cxn modelId="{9FC3D8FF-9C5B-4BC6-9ECD-C9AFD4E2AC43}" type="presOf" srcId="{D4BF6267-53C5-4CF4-A461-8D03D4CB43B2}" destId="{2DD1DC80-8B66-448B-BD2D-C6D13CD9E149}" srcOrd="0" destOrd="0" presId="urn:microsoft.com/office/officeart/2005/8/layout/process5"/>
    <dgm:cxn modelId="{CC54EB17-8E12-48A5-8160-25DFBFA85D12}" type="presParOf" srcId="{0DAA8CCD-D73F-4D46-9EFD-DA6C60F02B55}" destId="{D87CBB4D-06F8-4168-B389-BFFAD4A1C50A}" srcOrd="0" destOrd="0" presId="urn:microsoft.com/office/officeart/2005/8/layout/process5"/>
    <dgm:cxn modelId="{0B5209C0-E844-46A5-B6BA-83651EC5FC36}" type="presParOf" srcId="{0DAA8CCD-D73F-4D46-9EFD-DA6C60F02B55}" destId="{F7814264-CC81-4BB6-AA84-6A39B59F953B}" srcOrd="1" destOrd="0" presId="urn:microsoft.com/office/officeart/2005/8/layout/process5"/>
    <dgm:cxn modelId="{7FA0C099-6680-480A-B096-DBDB46CFBDDF}" type="presParOf" srcId="{F7814264-CC81-4BB6-AA84-6A39B59F953B}" destId="{62AEE095-56D7-4EBC-8BC2-D1C9F15C6468}" srcOrd="0" destOrd="0" presId="urn:microsoft.com/office/officeart/2005/8/layout/process5"/>
    <dgm:cxn modelId="{484C0D13-0587-4D0B-8076-046CEC6BC285}" type="presParOf" srcId="{0DAA8CCD-D73F-4D46-9EFD-DA6C60F02B55}" destId="{E3B8E1C6-E731-4047-B663-9A1091D0EF61}" srcOrd="2" destOrd="0" presId="urn:microsoft.com/office/officeart/2005/8/layout/process5"/>
    <dgm:cxn modelId="{00D099DE-BF38-488A-B6D5-01726024F1F3}" type="presParOf" srcId="{0DAA8CCD-D73F-4D46-9EFD-DA6C60F02B55}" destId="{28F667B1-1E73-4C73-AD49-38804DBB3EB8}" srcOrd="3" destOrd="0" presId="urn:microsoft.com/office/officeart/2005/8/layout/process5"/>
    <dgm:cxn modelId="{D795B715-2D9B-47C5-9314-F1B562C648C8}" type="presParOf" srcId="{28F667B1-1E73-4C73-AD49-38804DBB3EB8}" destId="{466A11F2-E4C1-4430-9FD0-CDEDDEFE43F0}" srcOrd="0" destOrd="0" presId="urn:microsoft.com/office/officeart/2005/8/layout/process5"/>
    <dgm:cxn modelId="{837FB665-24CF-4FBB-91A5-BB8115C3C186}" type="presParOf" srcId="{0DAA8CCD-D73F-4D46-9EFD-DA6C60F02B55}" destId="{B9C92D72-AD82-419A-9071-C25D35B69F19}" srcOrd="4" destOrd="0" presId="urn:microsoft.com/office/officeart/2005/8/layout/process5"/>
    <dgm:cxn modelId="{B5CF68C2-4E27-4B52-A616-13AE34F23FCE}" type="presParOf" srcId="{0DAA8CCD-D73F-4D46-9EFD-DA6C60F02B55}" destId="{8A59303A-DBB4-431C-9480-DD55E18F57EF}" srcOrd="5" destOrd="0" presId="urn:microsoft.com/office/officeart/2005/8/layout/process5"/>
    <dgm:cxn modelId="{3CBCF747-2DBB-4C11-8B9A-358833033EF9}" type="presParOf" srcId="{8A59303A-DBB4-431C-9480-DD55E18F57EF}" destId="{482D9A75-72CE-4261-AA17-D439C3B76BA6}" srcOrd="0" destOrd="0" presId="urn:microsoft.com/office/officeart/2005/8/layout/process5"/>
    <dgm:cxn modelId="{C3D42024-BE40-456B-852E-629F2EFE12F0}" type="presParOf" srcId="{0DAA8CCD-D73F-4D46-9EFD-DA6C60F02B55}" destId="{B4744C26-0982-453C-9C42-0645768DAEB4}" srcOrd="6" destOrd="0" presId="urn:microsoft.com/office/officeart/2005/8/layout/process5"/>
    <dgm:cxn modelId="{5C4105DF-0187-4E5E-BE8E-A8EB7AB4F9F9}" type="presParOf" srcId="{0DAA8CCD-D73F-4D46-9EFD-DA6C60F02B55}" destId="{243F919D-C7E0-4723-87EC-8925E86585F2}" srcOrd="7" destOrd="0" presId="urn:microsoft.com/office/officeart/2005/8/layout/process5"/>
    <dgm:cxn modelId="{1EF0718E-4F56-4A62-B7A6-2CFAFF5D86AE}" type="presParOf" srcId="{243F919D-C7E0-4723-87EC-8925E86585F2}" destId="{5CB3D937-DD96-4779-8F56-4851F31DD987}" srcOrd="0" destOrd="0" presId="urn:microsoft.com/office/officeart/2005/8/layout/process5"/>
    <dgm:cxn modelId="{A8CA0A05-D14F-41DE-BCD7-301AEDC772A1}" type="presParOf" srcId="{0DAA8CCD-D73F-4D46-9EFD-DA6C60F02B55}" destId="{D987D206-BED8-4B8C-A725-56CC85418001}" srcOrd="8" destOrd="0" presId="urn:microsoft.com/office/officeart/2005/8/layout/process5"/>
    <dgm:cxn modelId="{71FEF162-3C1F-4EEB-BC69-4200DEB62070}" type="presParOf" srcId="{0DAA8CCD-D73F-4D46-9EFD-DA6C60F02B55}" destId="{393C9332-8AD0-44AD-BEF6-F61858926F19}" srcOrd="9" destOrd="0" presId="urn:microsoft.com/office/officeart/2005/8/layout/process5"/>
    <dgm:cxn modelId="{5CBA8246-F500-42F6-97B7-36801904E584}" type="presParOf" srcId="{393C9332-8AD0-44AD-BEF6-F61858926F19}" destId="{84BEE909-4A33-4B75-9234-CC902AC49CA8}" srcOrd="0" destOrd="0" presId="urn:microsoft.com/office/officeart/2005/8/layout/process5"/>
    <dgm:cxn modelId="{38CFFDB3-5072-4161-AE47-4C7D4AE08F78}" type="presParOf" srcId="{0DAA8CCD-D73F-4D46-9EFD-DA6C60F02B55}" destId="{0DA700D4-B473-4A73-9AA5-78E7835F5AFA}" srcOrd="10" destOrd="0" presId="urn:microsoft.com/office/officeart/2005/8/layout/process5"/>
    <dgm:cxn modelId="{EC16AB81-B2A0-4277-9DFF-DE0A10AD669A}" type="presParOf" srcId="{0DAA8CCD-D73F-4D46-9EFD-DA6C60F02B55}" destId="{262BFC90-7139-4EF0-A865-93352B785A10}" srcOrd="11" destOrd="0" presId="urn:microsoft.com/office/officeart/2005/8/layout/process5"/>
    <dgm:cxn modelId="{5C78E49C-F526-49C6-B99E-E8CE29DA64C5}" type="presParOf" srcId="{262BFC90-7139-4EF0-A865-93352B785A10}" destId="{D8F29601-44D6-47D7-866C-63572F0C2D72}" srcOrd="0" destOrd="0" presId="urn:microsoft.com/office/officeart/2005/8/layout/process5"/>
    <dgm:cxn modelId="{F669A164-B5C6-4930-A668-B7335339D66D}" type="presParOf" srcId="{0DAA8CCD-D73F-4D46-9EFD-DA6C60F02B55}" destId="{FC120593-DD40-4932-B816-D7F2C9E84EE0}" srcOrd="12" destOrd="0" presId="urn:microsoft.com/office/officeart/2005/8/layout/process5"/>
    <dgm:cxn modelId="{6A008FA2-8B88-4940-AC4C-8926977BF3DF}" type="presParOf" srcId="{0DAA8CCD-D73F-4D46-9EFD-DA6C60F02B55}" destId="{2A66C160-F25E-4A25-9255-8BE48FFF77CE}" srcOrd="13" destOrd="0" presId="urn:microsoft.com/office/officeart/2005/8/layout/process5"/>
    <dgm:cxn modelId="{8A0F6031-CC86-4CF1-AF8A-894EB92CF545}" type="presParOf" srcId="{2A66C160-F25E-4A25-9255-8BE48FFF77CE}" destId="{61076653-74A9-4BA8-A56D-40510DC0313B}" srcOrd="0" destOrd="0" presId="urn:microsoft.com/office/officeart/2005/8/layout/process5"/>
    <dgm:cxn modelId="{22C9CE06-BB66-45F8-B947-2E65039F2CFE}" type="presParOf" srcId="{0DAA8CCD-D73F-4D46-9EFD-DA6C60F02B55}" destId="{4A86F829-CF47-4D89-9647-963BA5F3D03B}" srcOrd="14" destOrd="0" presId="urn:microsoft.com/office/officeart/2005/8/layout/process5"/>
    <dgm:cxn modelId="{F79055DD-988F-4235-9808-494FB6699827}" type="presParOf" srcId="{0DAA8CCD-D73F-4D46-9EFD-DA6C60F02B55}" destId="{2DD1DC80-8B66-448B-BD2D-C6D13CD9E149}" srcOrd="15" destOrd="0" presId="urn:microsoft.com/office/officeart/2005/8/layout/process5"/>
    <dgm:cxn modelId="{CF18A54D-DFB4-448A-BACF-A755AE92E284}" type="presParOf" srcId="{2DD1DC80-8B66-448B-BD2D-C6D13CD9E149}" destId="{458DB052-8559-4CAA-960D-2CD7D022D9D8}" srcOrd="0" destOrd="0" presId="urn:microsoft.com/office/officeart/2005/8/layout/process5"/>
    <dgm:cxn modelId="{E249E9A8-AF55-4437-8513-1723B9FEFE71}" type="presParOf" srcId="{0DAA8CCD-D73F-4D46-9EFD-DA6C60F02B55}" destId="{084CEA17-97C6-467C-9D31-2B767CE53694}" srcOrd="16" destOrd="0" presId="urn:microsoft.com/office/officeart/2005/8/layout/process5"/>
    <dgm:cxn modelId="{47DB740E-50D3-43E7-8C38-543A5C4DE335}" type="presParOf" srcId="{0DAA8CCD-D73F-4D46-9EFD-DA6C60F02B55}" destId="{C746D867-57D2-4074-93C9-7FE85120B034}" srcOrd="17" destOrd="0" presId="urn:microsoft.com/office/officeart/2005/8/layout/process5"/>
    <dgm:cxn modelId="{60B0000B-7D43-4D60-A2FB-E3617F891377}" type="presParOf" srcId="{C746D867-57D2-4074-93C9-7FE85120B034}" destId="{84BFD214-0CDC-46CF-BA3F-960753076431}" srcOrd="0" destOrd="0" presId="urn:microsoft.com/office/officeart/2005/8/layout/process5"/>
    <dgm:cxn modelId="{6B334236-80A3-47E6-A35C-66F339B1D036}" type="presParOf" srcId="{0DAA8CCD-D73F-4D46-9EFD-DA6C60F02B55}" destId="{BDFBA189-3703-4587-BF13-12408CA190B5}" srcOrd="1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49ED78-7725-4A9A-8569-12D1F59C12E2}" type="doc">
      <dgm:prSet loTypeId="urn:microsoft.com/office/officeart/2005/8/layout/hierarchy3" loCatId="list" qsTypeId="urn:microsoft.com/office/officeart/2005/8/quickstyle/simple2" qsCatId="simple" csTypeId="urn:microsoft.com/office/officeart/2005/8/colors/accent3_1" csCatId="accent3" phldr="1"/>
      <dgm:spPr/>
      <dgm:t>
        <a:bodyPr/>
        <a:lstStyle/>
        <a:p>
          <a:endParaRPr lang="en-US"/>
        </a:p>
      </dgm:t>
    </dgm:pt>
    <dgm:pt modelId="{310C3465-188B-44A4-B704-51DCF4AD9004}">
      <dgm:prSet custT="1"/>
      <dgm:spPr/>
      <dgm:t>
        <a:bodyPr/>
        <a:lstStyle/>
        <a:p>
          <a:r>
            <a:rPr lang="en-US" sz="1500" b="0" i="0" dirty="0"/>
            <a:t>Gameplay Mechanics:</a:t>
          </a:r>
          <a:endParaRPr lang="en-US" sz="1500" dirty="0"/>
        </a:p>
      </dgm:t>
    </dgm:pt>
    <dgm:pt modelId="{72102462-E87A-43DB-A56A-24970CC9201A}" type="parTrans" cxnId="{E26E6091-56B0-4D57-8ABD-C2A95958463B}">
      <dgm:prSet/>
      <dgm:spPr/>
      <dgm:t>
        <a:bodyPr/>
        <a:lstStyle/>
        <a:p>
          <a:endParaRPr lang="en-US"/>
        </a:p>
      </dgm:t>
    </dgm:pt>
    <dgm:pt modelId="{8BA48910-6BF4-487E-BF57-BAEEDB69E4ED}" type="sibTrans" cxnId="{E26E6091-56B0-4D57-8ABD-C2A95958463B}">
      <dgm:prSet/>
      <dgm:spPr/>
      <dgm:t>
        <a:bodyPr/>
        <a:lstStyle/>
        <a:p>
          <a:endParaRPr lang="en-US"/>
        </a:p>
      </dgm:t>
    </dgm:pt>
    <dgm:pt modelId="{372A8F28-78BD-4A85-B4A8-89012314AF3F}">
      <dgm:prSet custT="1"/>
      <dgm:spPr/>
      <dgm:t>
        <a:bodyPr/>
        <a:lstStyle/>
        <a:p>
          <a:r>
            <a:rPr lang="en-US" sz="1500" b="0" i="0" dirty="0"/>
            <a:t>Performance Optimization</a:t>
          </a:r>
          <a:endParaRPr lang="en-US" sz="1500" dirty="0"/>
        </a:p>
      </dgm:t>
    </dgm:pt>
    <dgm:pt modelId="{4EF52667-81FD-48E5-A9F9-8801350D925F}" type="parTrans" cxnId="{A3FC522E-4AEC-44DF-BC00-807B8CC7651F}">
      <dgm:prSet/>
      <dgm:spPr/>
      <dgm:t>
        <a:bodyPr/>
        <a:lstStyle/>
        <a:p>
          <a:endParaRPr lang="en-US"/>
        </a:p>
      </dgm:t>
    </dgm:pt>
    <dgm:pt modelId="{836B4575-825F-4F6A-B97F-A3338A6C6F8F}" type="sibTrans" cxnId="{A3FC522E-4AEC-44DF-BC00-807B8CC7651F}">
      <dgm:prSet/>
      <dgm:spPr/>
      <dgm:t>
        <a:bodyPr/>
        <a:lstStyle/>
        <a:p>
          <a:endParaRPr lang="en-US"/>
        </a:p>
      </dgm:t>
    </dgm:pt>
    <dgm:pt modelId="{8439F71B-6C14-4B03-901E-58CD45CDAED1}">
      <dgm:prSet custT="1"/>
      <dgm:spPr/>
      <dgm:t>
        <a:bodyPr/>
        <a:lstStyle/>
        <a:p>
          <a:r>
            <a:rPr lang="en-US" sz="1500" b="0" i="0" dirty="0"/>
            <a:t>Debugging and Testing</a:t>
          </a:r>
          <a:endParaRPr lang="en-US" sz="1500" dirty="0"/>
        </a:p>
      </dgm:t>
    </dgm:pt>
    <dgm:pt modelId="{C3956A95-85FB-4A6C-80F5-EF64DA719D7A}" type="parTrans" cxnId="{676406BF-2833-42B1-B36E-B11717CA6B38}">
      <dgm:prSet/>
      <dgm:spPr/>
      <dgm:t>
        <a:bodyPr/>
        <a:lstStyle/>
        <a:p>
          <a:endParaRPr lang="en-US"/>
        </a:p>
      </dgm:t>
    </dgm:pt>
    <dgm:pt modelId="{08C8D384-81EF-4732-B7A5-FA3A0DC47708}" type="sibTrans" cxnId="{676406BF-2833-42B1-B36E-B11717CA6B38}">
      <dgm:prSet/>
      <dgm:spPr/>
      <dgm:t>
        <a:bodyPr/>
        <a:lstStyle/>
        <a:p>
          <a:endParaRPr lang="en-US"/>
        </a:p>
      </dgm:t>
    </dgm:pt>
    <dgm:pt modelId="{728FC8A4-AE45-4BB1-A7BC-102AF33F48D5}">
      <dgm:prSet custT="1"/>
      <dgm:spPr/>
      <dgm:t>
        <a:bodyPr/>
        <a:lstStyle/>
        <a:p>
          <a:r>
            <a:rPr lang="en-US" sz="1500" b="0" i="0" dirty="0"/>
            <a:t>Engine Integration</a:t>
          </a:r>
          <a:endParaRPr lang="en-US" sz="1500" dirty="0"/>
        </a:p>
      </dgm:t>
    </dgm:pt>
    <dgm:pt modelId="{70272415-E5E1-4C1F-A8E0-DC3AFBF976DF}" type="parTrans" cxnId="{0F7D49F5-55D4-4581-9682-0E151B8ADFA8}">
      <dgm:prSet/>
      <dgm:spPr/>
      <dgm:t>
        <a:bodyPr/>
        <a:lstStyle/>
        <a:p>
          <a:endParaRPr lang="en-US"/>
        </a:p>
      </dgm:t>
    </dgm:pt>
    <dgm:pt modelId="{3F5EE7E5-44B7-4EC2-AF27-6868064E8CE3}" type="sibTrans" cxnId="{0F7D49F5-55D4-4581-9682-0E151B8ADFA8}">
      <dgm:prSet/>
      <dgm:spPr/>
      <dgm:t>
        <a:bodyPr/>
        <a:lstStyle/>
        <a:p>
          <a:endParaRPr lang="en-US"/>
        </a:p>
      </dgm:t>
    </dgm:pt>
    <dgm:pt modelId="{A40FC804-B344-4ACC-AD79-4B6A923B9420}">
      <dgm:prSet custT="1"/>
      <dgm:spPr/>
      <dgm:t>
        <a:bodyPr/>
        <a:lstStyle/>
        <a:p>
          <a:r>
            <a:rPr lang="en-US" sz="1500" b="0" i="0" dirty="0"/>
            <a:t>Asset Management</a:t>
          </a:r>
          <a:endParaRPr lang="en-US" sz="1500" dirty="0"/>
        </a:p>
      </dgm:t>
    </dgm:pt>
    <dgm:pt modelId="{F521BF59-4088-4B84-9CBA-1861C71F1A76}" type="parTrans" cxnId="{A4747226-BC97-4866-BDAC-66068BC6FF57}">
      <dgm:prSet/>
      <dgm:spPr/>
      <dgm:t>
        <a:bodyPr/>
        <a:lstStyle/>
        <a:p>
          <a:endParaRPr lang="en-US"/>
        </a:p>
      </dgm:t>
    </dgm:pt>
    <dgm:pt modelId="{6A2EF68D-FD09-4474-83F1-79BEB2B45B2C}" type="sibTrans" cxnId="{A4747226-BC97-4866-BDAC-66068BC6FF57}">
      <dgm:prSet/>
      <dgm:spPr/>
      <dgm:t>
        <a:bodyPr/>
        <a:lstStyle/>
        <a:p>
          <a:endParaRPr lang="en-US"/>
        </a:p>
      </dgm:t>
    </dgm:pt>
    <dgm:pt modelId="{2C945C53-E84D-4F89-9431-EE66A61AC273}">
      <dgm:prSet custT="1"/>
      <dgm:spPr/>
      <dgm:t>
        <a:bodyPr/>
        <a:lstStyle/>
        <a:p>
          <a:r>
            <a:rPr lang="en-US" sz="1200" b="1" i="0" dirty="0"/>
            <a:t>Write code for character behavior, controls, AI, physics, and game rules.</a:t>
          </a:r>
          <a:endParaRPr lang="en-US" sz="1200" b="1" dirty="0"/>
        </a:p>
      </dgm:t>
    </dgm:pt>
    <dgm:pt modelId="{01D5B95C-FD8A-4684-944B-0CAA303497C6}" type="parTrans" cxnId="{E9AE8C59-173F-4633-BD53-5392A39FA589}">
      <dgm:prSet/>
      <dgm:spPr/>
      <dgm:t>
        <a:bodyPr/>
        <a:lstStyle/>
        <a:p>
          <a:endParaRPr lang="en-US"/>
        </a:p>
      </dgm:t>
    </dgm:pt>
    <dgm:pt modelId="{3E84ED32-E3AF-4A7F-A7E5-E3BE96E194D5}" type="sibTrans" cxnId="{E9AE8C59-173F-4633-BD53-5392A39FA589}">
      <dgm:prSet/>
      <dgm:spPr/>
      <dgm:t>
        <a:bodyPr/>
        <a:lstStyle/>
        <a:p>
          <a:endParaRPr lang="en-US"/>
        </a:p>
      </dgm:t>
    </dgm:pt>
    <dgm:pt modelId="{A7D6F900-2CCA-43B1-B33F-4EFC89166A17}">
      <dgm:prSet custT="1"/>
      <dgm:spPr/>
      <dgm:t>
        <a:bodyPr/>
        <a:lstStyle/>
        <a:p>
          <a:r>
            <a:rPr lang="en-US" sz="1500" b="0" i="0" dirty="0"/>
            <a:t>User Interface Design</a:t>
          </a:r>
          <a:endParaRPr lang="en-US" sz="1500" dirty="0"/>
        </a:p>
      </dgm:t>
    </dgm:pt>
    <dgm:pt modelId="{9A97E636-886E-4A28-AE32-2C44F32E1CA9}" type="parTrans" cxnId="{F174387F-9DBD-4513-AE9A-CEB07685CF63}">
      <dgm:prSet/>
      <dgm:spPr/>
      <dgm:t>
        <a:bodyPr/>
        <a:lstStyle/>
        <a:p>
          <a:endParaRPr lang="en-US"/>
        </a:p>
      </dgm:t>
    </dgm:pt>
    <dgm:pt modelId="{8F8ED75A-5765-4863-9805-D024DAE56A6F}" type="sibTrans" cxnId="{F174387F-9DBD-4513-AE9A-CEB07685CF63}">
      <dgm:prSet/>
      <dgm:spPr/>
      <dgm:t>
        <a:bodyPr/>
        <a:lstStyle/>
        <a:p>
          <a:endParaRPr lang="en-US"/>
        </a:p>
      </dgm:t>
    </dgm:pt>
    <dgm:pt modelId="{3BBEA385-74F1-41F1-8E09-9432825CB38A}">
      <dgm:prSet custT="1"/>
      <dgm:spPr/>
      <dgm:t>
        <a:bodyPr/>
        <a:lstStyle/>
        <a:p>
          <a:r>
            <a:rPr lang="en-US" sz="1200" b="1" i="0" dirty="0"/>
            <a:t>Handle loading, rendering, and integration of 3D models, textures, animations, and audio.</a:t>
          </a:r>
          <a:endParaRPr lang="en-US" sz="1200" b="1" dirty="0"/>
        </a:p>
      </dgm:t>
    </dgm:pt>
    <dgm:pt modelId="{445E62A0-A603-4F52-A146-9D06373B73BC}" type="parTrans" cxnId="{530A6254-31F2-441E-9867-E7CDC16BE79A}">
      <dgm:prSet/>
      <dgm:spPr/>
      <dgm:t>
        <a:bodyPr/>
        <a:lstStyle/>
        <a:p>
          <a:endParaRPr lang="en-US"/>
        </a:p>
      </dgm:t>
    </dgm:pt>
    <dgm:pt modelId="{89CC03FD-60FE-49F9-8BDA-4424A4AF210B}" type="sibTrans" cxnId="{530A6254-31F2-441E-9867-E7CDC16BE79A}">
      <dgm:prSet/>
      <dgm:spPr/>
      <dgm:t>
        <a:bodyPr/>
        <a:lstStyle/>
        <a:p>
          <a:endParaRPr lang="en-US"/>
        </a:p>
      </dgm:t>
    </dgm:pt>
    <dgm:pt modelId="{759CD976-110F-42B6-8A4D-43B5772037AF}">
      <dgm:prSet custT="1"/>
      <dgm:spPr/>
      <dgm:t>
        <a:bodyPr/>
        <a:lstStyle/>
        <a:p>
          <a:r>
            <a:rPr lang="en-US" sz="1200" b="1" i="0" dirty="0"/>
            <a:t>Develop code for menus, HUDs, and GUI elements for player interaction.</a:t>
          </a:r>
          <a:endParaRPr lang="en-US" sz="1200" b="1" dirty="0"/>
        </a:p>
      </dgm:t>
    </dgm:pt>
    <dgm:pt modelId="{28DFA317-F78E-4024-B43D-F1CD25A89C6C}" type="parTrans" cxnId="{56AA689A-5D04-4ECB-9204-4534F38109D7}">
      <dgm:prSet/>
      <dgm:spPr/>
      <dgm:t>
        <a:bodyPr/>
        <a:lstStyle/>
        <a:p>
          <a:endParaRPr lang="en-US"/>
        </a:p>
      </dgm:t>
    </dgm:pt>
    <dgm:pt modelId="{BD79C5EC-6E20-4B84-8B10-9A4973D57FD3}" type="sibTrans" cxnId="{56AA689A-5D04-4ECB-9204-4534F38109D7}">
      <dgm:prSet/>
      <dgm:spPr/>
      <dgm:t>
        <a:bodyPr/>
        <a:lstStyle/>
        <a:p>
          <a:endParaRPr lang="en-US"/>
        </a:p>
      </dgm:t>
    </dgm:pt>
    <dgm:pt modelId="{53DEC29F-B3CF-4BFD-A3D6-E1ABC11BABDD}">
      <dgm:prSet custT="1"/>
      <dgm:spPr/>
      <dgm:t>
        <a:bodyPr/>
        <a:lstStyle/>
        <a:p>
          <a:r>
            <a:rPr lang="en-US" sz="1200" b="1" i="0" dirty="0"/>
            <a:t>Optimize code for smooth performance, responsiveness, and memory usage.</a:t>
          </a:r>
          <a:endParaRPr lang="en-US" sz="1200" b="1" dirty="0"/>
        </a:p>
      </dgm:t>
    </dgm:pt>
    <dgm:pt modelId="{99A56E56-1ADC-43BA-8850-9EF9F280703E}" type="parTrans" cxnId="{47EA003F-CDA3-45D5-A466-E3E13D19EB1E}">
      <dgm:prSet/>
      <dgm:spPr/>
      <dgm:t>
        <a:bodyPr/>
        <a:lstStyle/>
        <a:p>
          <a:endParaRPr lang="en-US"/>
        </a:p>
      </dgm:t>
    </dgm:pt>
    <dgm:pt modelId="{F2C5D550-40AB-40F8-99CF-FB9F19500372}" type="sibTrans" cxnId="{47EA003F-CDA3-45D5-A466-E3E13D19EB1E}">
      <dgm:prSet/>
      <dgm:spPr/>
      <dgm:t>
        <a:bodyPr/>
        <a:lstStyle/>
        <a:p>
          <a:endParaRPr lang="en-US"/>
        </a:p>
      </dgm:t>
    </dgm:pt>
    <dgm:pt modelId="{CBA27F14-51E8-49EB-B19D-A4AE48C2990C}">
      <dgm:prSet custT="1"/>
      <dgm:spPr/>
      <dgm:t>
        <a:bodyPr/>
        <a:lstStyle/>
        <a:p>
          <a:r>
            <a:rPr lang="en-US" sz="1200" b="1" i="0" dirty="0"/>
            <a:t>Identify and fix bugs through systematic testing and debugging tools.</a:t>
          </a:r>
          <a:endParaRPr lang="en-US" sz="1200" b="1" dirty="0"/>
        </a:p>
      </dgm:t>
    </dgm:pt>
    <dgm:pt modelId="{8443AC08-95E0-4955-901E-64C561EB12A3}" type="parTrans" cxnId="{5BAD8B9E-25B8-4F42-A39C-CA90F0B6AFD1}">
      <dgm:prSet/>
      <dgm:spPr/>
      <dgm:t>
        <a:bodyPr/>
        <a:lstStyle/>
        <a:p>
          <a:endParaRPr lang="en-US"/>
        </a:p>
      </dgm:t>
    </dgm:pt>
    <dgm:pt modelId="{D9E933C4-47BF-4888-9EA5-B98B1B049F05}" type="sibTrans" cxnId="{5BAD8B9E-25B8-4F42-A39C-CA90F0B6AFD1}">
      <dgm:prSet/>
      <dgm:spPr/>
      <dgm:t>
        <a:bodyPr/>
        <a:lstStyle/>
        <a:p>
          <a:endParaRPr lang="en-US"/>
        </a:p>
      </dgm:t>
    </dgm:pt>
    <dgm:pt modelId="{E82941F3-3D00-4F66-8642-101338B1EC0B}">
      <dgm:prSet custT="1"/>
      <dgm:spPr/>
      <dgm:t>
        <a:bodyPr/>
        <a:lstStyle/>
        <a:p>
          <a:r>
            <a:rPr lang="en-US" sz="1200" b="1" i="0" dirty="0"/>
            <a:t>Utilize game engines like Unity or Unreal Engine for streamlined development and pre-built functionalities.</a:t>
          </a:r>
          <a:endParaRPr lang="en-US" sz="1200" b="1" dirty="0"/>
        </a:p>
      </dgm:t>
    </dgm:pt>
    <dgm:pt modelId="{D41E36A6-4B28-4155-BC12-FEDE4FA9D39D}" type="parTrans" cxnId="{B64FA1ED-DB53-4C50-A401-8056BC8F7FC0}">
      <dgm:prSet/>
      <dgm:spPr/>
      <dgm:t>
        <a:bodyPr/>
        <a:lstStyle/>
        <a:p>
          <a:endParaRPr lang="en-US"/>
        </a:p>
      </dgm:t>
    </dgm:pt>
    <dgm:pt modelId="{D4C3CF69-5C32-475C-86B5-0BD0859577C9}" type="sibTrans" cxnId="{B64FA1ED-DB53-4C50-A401-8056BC8F7FC0}">
      <dgm:prSet/>
      <dgm:spPr/>
      <dgm:t>
        <a:bodyPr/>
        <a:lstStyle/>
        <a:p>
          <a:endParaRPr lang="en-US"/>
        </a:p>
      </dgm:t>
    </dgm:pt>
    <dgm:pt modelId="{C9408B09-0860-4CE7-AB8E-EF4390048115}" type="pres">
      <dgm:prSet presAssocID="{B149ED78-7725-4A9A-8569-12D1F59C12E2}" presName="diagram" presStyleCnt="0">
        <dgm:presLayoutVars>
          <dgm:chPref val="1"/>
          <dgm:dir/>
          <dgm:animOne val="branch"/>
          <dgm:animLvl val="lvl"/>
          <dgm:resizeHandles/>
        </dgm:presLayoutVars>
      </dgm:prSet>
      <dgm:spPr/>
    </dgm:pt>
    <dgm:pt modelId="{EBA07FA3-2428-423C-B12D-3F9F1D056C3F}" type="pres">
      <dgm:prSet presAssocID="{310C3465-188B-44A4-B704-51DCF4AD9004}" presName="root" presStyleCnt="0"/>
      <dgm:spPr/>
    </dgm:pt>
    <dgm:pt modelId="{7DEC02B1-D8BB-4243-AA87-BCD157E59D2A}" type="pres">
      <dgm:prSet presAssocID="{310C3465-188B-44A4-B704-51DCF4AD9004}" presName="rootComposite" presStyleCnt="0"/>
      <dgm:spPr/>
    </dgm:pt>
    <dgm:pt modelId="{7B522041-C39A-400C-B78F-BBC7B014B1D1}" type="pres">
      <dgm:prSet presAssocID="{310C3465-188B-44A4-B704-51DCF4AD9004}" presName="rootText" presStyleLbl="node1" presStyleIdx="0" presStyleCnt="6"/>
      <dgm:spPr/>
    </dgm:pt>
    <dgm:pt modelId="{446ED49F-A834-40C6-B943-EEEA4C587122}" type="pres">
      <dgm:prSet presAssocID="{310C3465-188B-44A4-B704-51DCF4AD9004}" presName="rootConnector" presStyleLbl="node1" presStyleIdx="0" presStyleCnt="6"/>
      <dgm:spPr/>
    </dgm:pt>
    <dgm:pt modelId="{AA341FA0-C69D-46D6-B280-CECFAAE84144}" type="pres">
      <dgm:prSet presAssocID="{310C3465-188B-44A4-B704-51DCF4AD9004}" presName="childShape" presStyleCnt="0"/>
      <dgm:spPr/>
    </dgm:pt>
    <dgm:pt modelId="{BB2D371E-A162-471E-9945-0E438590D017}" type="pres">
      <dgm:prSet presAssocID="{01D5B95C-FD8A-4684-944B-0CAA303497C6}" presName="Name13" presStyleLbl="parChTrans1D2" presStyleIdx="0" presStyleCnt="6"/>
      <dgm:spPr/>
    </dgm:pt>
    <dgm:pt modelId="{E2D1FD69-8271-4763-9D2C-766AA7C2E16E}" type="pres">
      <dgm:prSet presAssocID="{2C945C53-E84D-4F89-9431-EE66A61AC273}" presName="childText" presStyleLbl="bgAcc1" presStyleIdx="0" presStyleCnt="6" custScaleY="338495">
        <dgm:presLayoutVars>
          <dgm:bulletEnabled val="1"/>
        </dgm:presLayoutVars>
      </dgm:prSet>
      <dgm:spPr/>
    </dgm:pt>
    <dgm:pt modelId="{36E23882-86BA-4E0A-964B-75836D95904E}" type="pres">
      <dgm:prSet presAssocID="{A40FC804-B344-4ACC-AD79-4B6A923B9420}" presName="root" presStyleCnt="0"/>
      <dgm:spPr/>
    </dgm:pt>
    <dgm:pt modelId="{423A72FB-CC33-41C7-AB4C-A5FB9BACFA4E}" type="pres">
      <dgm:prSet presAssocID="{A40FC804-B344-4ACC-AD79-4B6A923B9420}" presName="rootComposite" presStyleCnt="0"/>
      <dgm:spPr/>
    </dgm:pt>
    <dgm:pt modelId="{3E99DFAF-FF2E-407E-812F-710E9ABEEB01}" type="pres">
      <dgm:prSet presAssocID="{A40FC804-B344-4ACC-AD79-4B6A923B9420}" presName="rootText" presStyleLbl="node1" presStyleIdx="1" presStyleCnt="6"/>
      <dgm:spPr/>
    </dgm:pt>
    <dgm:pt modelId="{76288691-A37D-4582-822C-666C583044D2}" type="pres">
      <dgm:prSet presAssocID="{A40FC804-B344-4ACC-AD79-4B6A923B9420}" presName="rootConnector" presStyleLbl="node1" presStyleIdx="1" presStyleCnt="6"/>
      <dgm:spPr/>
    </dgm:pt>
    <dgm:pt modelId="{022580B6-F9FD-4775-BE7C-8A49D1B1D961}" type="pres">
      <dgm:prSet presAssocID="{A40FC804-B344-4ACC-AD79-4B6A923B9420}" presName="childShape" presStyleCnt="0"/>
      <dgm:spPr/>
    </dgm:pt>
    <dgm:pt modelId="{FE6294F6-7F60-4E8E-99C2-98368228F73C}" type="pres">
      <dgm:prSet presAssocID="{445E62A0-A603-4F52-A146-9D06373B73BC}" presName="Name13" presStyleLbl="parChTrans1D2" presStyleIdx="1" presStyleCnt="6"/>
      <dgm:spPr/>
    </dgm:pt>
    <dgm:pt modelId="{5544F23D-02FA-45A3-B23E-B68A1A149895}" type="pres">
      <dgm:prSet presAssocID="{3BBEA385-74F1-41F1-8E09-9432825CB38A}" presName="childText" presStyleLbl="bgAcc1" presStyleIdx="1" presStyleCnt="6" custScaleY="317605">
        <dgm:presLayoutVars>
          <dgm:bulletEnabled val="1"/>
        </dgm:presLayoutVars>
      </dgm:prSet>
      <dgm:spPr/>
    </dgm:pt>
    <dgm:pt modelId="{CB885B2B-7661-4227-96F6-C42BDDAFCD48}" type="pres">
      <dgm:prSet presAssocID="{A7D6F900-2CCA-43B1-B33F-4EFC89166A17}" presName="root" presStyleCnt="0"/>
      <dgm:spPr/>
    </dgm:pt>
    <dgm:pt modelId="{7CDD7C36-27CA-4625-A200-C4331414E249}" type="pres">
      <dgm:prSet presAssocID="{A7D6F900-2CCA-43B1-B33F-4EFC89166A17}" presName="rootComposite" presStyleCnt="0"/>
      <dgm:spPr/>
    </dgm:pt>
    <dgm:pt modelId="{5AEA438B-4C4F-4F81-AD49-BCB2ED333DED}" type="pres">
      <dgm:prSet presAssocID="{A7D6F900-2CCA-43B1-B33F-4EFC89166A17}" presName="rootText" presStyleLbl="node1" presStyleIdx="2" presStyleCnt="6"/>
      <dgm:spPr/>
    </dgm:pt>
    <dgm:pt modelId="{E53AD806-FCA8-4335-8ABA-F0F28D6C6BF4}" type="pres">
      <dgm:prSet presAssocID="{A7D6F900-2CCA-43B1-B33F-4EFC89166A17}" presName="rootConnector" presStyleLbl="node1" presStyleIdx="2" presStyleCnt="6"/>
      <dgm:spPr/>
    </dgm:pt>
    <dgm:pt modelId="{D846E15F-CF74-42D9-86BA-C506A7C01D43}" type="pres">
      <dgm:prSet presAssocID="{A7D6F900-2CCA-43B1-B33F-4EFC89166A17}" presName="childShape" presStyleCnt="0"/>
      <dgm:spPr/>
    </dgm:pt>
    <dgm:pt modelId="{DC94A7C8-BB45-49FA-BC0F-E55B24F6DC63}" type="pres">
      <dgm:prSet presAssocID="{28DFA317-F78E-4024-B43D-F1CD25A89C6C}" presName="Name13" presStyleLbl="parChTrans1D2" presStyleIdx="2" presStyleCnt="6"/>
      <dgm:spPr/>
    </dgm:pt>
    <dgm:pt modelId="{64D2D954-144F-4BAD-B09A-3467FB62AD7C}" type="pres">
      <dgm:prSet presAssocID="{759CD976-110F-42B6-8A4D-43B5772037AF}" presName="childText" presStyleLbl="bgAcc1" presStyleIdx="2" presStyleCnt="6" custScaleY="312382">
        <dgm:presLayoutVars>
          <dgm:bulletEnabled val="1"/>
        </dgm:presLayoutVars>
      </dgm:prSet>
      <dgm:spPr/>
    </dgm:pt>
    <dgm:pt modelId="{B66E3201-EF2E-4CCD-BC54-3533CB8583B1}" type="pres">
      <dgm:prSet presAssocID="{372A8F28-78BD-4A85-B4A8-89012314AF3F}" presName="root" presStyleCnt="0"/>
      <dgm:spPr/>
    </dgm:pt>
    <dgm:pt modelId="{30F57CB7-1BDE-4CBD-B050-FB02534E9EA6}" type="pres">
      <dgm:prSet presAssocID="{372A8F28-78BD-4A85-B4A8-89012314AF3F}" presName="rootComposite" presStyleCnt="0"/>
      <dgm:spPr/>
    </dgm:pt>
    <dgm:pt modelId="{AFF33501-F466-4947-9EAB-FA78F355063A}" type="pres">
      <dgm:prSet presAssocID="{372A8F28-78BD-4A85-B4A8-89012314AF3F}" presName="rootText" presStyleLbl="node1" presStyleIdx="3" presStyleCnt="6"/>
      <dgm:spPr/>
    </dgm:pt>
    <dgm:pt modelId="{789DF043-CAD0-4B29-8ABC-AB3FD53F93F2}" type="pres">
      <dgm:prSet presAssocID="{372A8F28-78BD-4A85-B4A8-89012314AF3F}" presName="rootConnector" presStyleLbl="node1" presStyleIdx="3" presStyleCnt="6"/>
      <dgm:spPr/>
    </dgm:pt>
    <dgm:pt modelId="{AF56A0DD-713B-41CC-8BA1-22B161F9E75F}" type="pres">
      <dgm:prSet presAssocID="{372A8F28-78BD-4A85-B4A8-89012314AF3F}" presName="childShape" presStyleCnt="0"/>
      <dgm:spPr/>
    </dgm:pt>
    <dgm:pt modelId="{EFD70B87-B348-48E3-AA62-913B3F51A48F}" type="pres">
      <dgm:prSet presAssocID="{99A56E56-1ADC-43BA-8850-9EF9F280703E}" presName="Name13" presStyleLbl="parChTrans1D2" presStyleIdx="3" presStyleCnt="6"/>
      <dgm:spPr/>
    </dgm:pt>
    <dgm:pt modelId="{E49E28B1-7FFA-417F-93CB-55B145500DBE}" type="pres">
      <dgm:prSet presAssocID="{53DEC29F-B3CF-4BFD-A3D6-E1ABC11BABDD}" presName="childText" presStyleLbl="bgAcc1" presStyleIdx="3" presStyleCnt="6" custScaleY="292366">
        <dgm:presLayoutVars>
          <dgm:bulletEnabled val="1"/>
        </dgm:presLayoutVars>
      </dgm:prSet>
      <dgm:spPr/>
    </dgm:pt>
    <dgm:pt modelId="{BF22B22C-C44C-47B2-B538-390556395395}" type="pres">
      <dgm:prSet presAssocID="{8439F71B-6C14-4B03-901E-58CD45CDAED1}" presName="root" presStyleCnt="0"/>
      <dgm:spPr/>
    </dgm:pt>
    <dgm:pt modelId="{3EDB9640-271C-43B9-B500-7F86FD41704B}" type="pres">
      <dgm:prSet presAssocID="{8439F71B-6C14-4B03-901E-58CD45CDAED1}" presName="rootComposite" presStyleCnt="0"/>
      <dgm:spPr/>
    </dgm:pt>
    <dgm:pt modelId="{4E85ED26-3CFD-4B2C-81BC-D12C3A89E7EA}" type="pres">
      <dgm:prSet presAssocID="{8439F71B-6C14-4B03-901E-58CD45CDAED1}" presName="rootText" presStyleLbl="node1" presStyleIdx="4" presStyleCnt="6"/>
      <dgm:spPr/>
    </dgm:pt>
    <dgm:pt modelId="{21E774CF-6273-493D-8AD4-B4C7D8BEA8A9}" type="pres">
      <dgm:prSet presAssocID="{8439F71B-6C14-4B03-901E-58CD45CDAED1}" presName="rootConnector" presStyleLbl="node1" presStyleIdx="4" presStyleCnt="6"/>
      <dgm:spPr/>
    </dgm:pt>
    <dgm:pt modelId="{4BE21872-EF1D-42BD-9466-1C2F38B0B36F}" type="pres">
      <dgm:prSet presAssocID="{8439F71B-6C14-4B03-901E-58CD45CDAED1}" presName="childShape" presStyleCnt="0"/>
      <dgm:spPr/>
    </dgm:pt>
    <dgm:pt modelId="{D5E6AACC-9AA9-4A71-AF01-EE2CB8BFD86F}" type="pres">
      <dgm:prSet presAssocID="{8443AC08-95E0-4955-901E-64C561EB12A3}" presName="Name13" presStyleLbl="parChTrans1D2" presStyleIdx="4" presStyleCnt="6"/>
      <dgm:spPr/>
    </dgm:pt>
    <dgm:pt modelId="{993F981B-BB00-47FF-9051-97EB0D535FC8}" type="pres">
      <dgm:prSet presAssocID="{CBA27F14-51E8-49EB-B19D-A4AE48C2990C}" presName="childText" presStyleLbl="bgAcc1" presStyleIdx="4" presStyleCnt="6" custScaleY="276698">
        <dgm:presLayoutVars>
          <dgm:bulletEnabled val="1"/>
        </dgm:presLayoutVars>
      </dgm:prSet>
      <dgm:spPr/>
    </dgm:pt>
    <dgm:pt modelId="{24447581-43E5-4904-ADEF-BA7480B8CF11}" type="pres">
      <dgm:prSet presAssocID="{728FC8A4-AE45-4BB1-A7BC-102AF33F48D5}" presName="root" presStyleCnt="0"/>
      <dgm:spPr/>
    </dgm:pt>
    <dgm:pt modelId="{8126BE72-A267-44DF-8993-99C7000C4EDB}" type="pres">
      <dgm:prSet presAssocID="{728FC8A4-AE45-4BB1-A7BC-102AF33F48D5}" presName="rootComposite" presStyleCnt="0"/>
      <dgm:spPr/>
    </dgm:pt>
    <dgm:pt modelId="{DA723DFB-0BBF-4AB1-AE6D-8DE35A941089}" type="pres">
      <dgm:prSet presAssocID="{728FC8A4-AE45-4BB1-A7BC-102AF33F48D5}" presName="rootText" presStyleLbl="node1" presStyleIdx="5" presStyleCnt="6"/>
      <dgm:spPr/>
    </dgm:pt>
    <dgm:pt modelId="{B1A0C25F-3576-4AAB-BC7B-D239BE78C62F}" type="pres">
      <dgm:prSet presAssocID="{728FC8A4-AE45-4BB1-A7BC-102AF33F48D5}" presName="rootConnector" presStyleLbl="node1" presStyleIdx="5" presStyleCnt="6"/>
      <dgm:spPr/>
    </dgm:pt>
    <dgm:pt modelId="{C4C5B3CB-A448-454F-8BE5-02487C588FBC}" type="pres">
      <dgm:prSet presAssocID="{728FC8A4-AE45-4BB1-A7BC-102AF33F48D5}" presName="childShape" presStyleCnt="0"/>
      <dgm:spPr/>
    </dgm:pt>
    <dgm:pt modelId="{FD95CABA-5D2C-4619-9159-6A10CEB7FD7B}" type="pres">
      <dgm:prSet presAssocID="{D41E36A6-4B28-4155-BC12-FEDE4FA9D39D}" presName="Name13" presStyleLbl="parChTrans1D2" presStyleIdx="5" presStyleCnt="6"/>
      <dgm:spPr/>
    </dgm:pt>
    <dgm:pt modelId="{A777F77A-5F0E-4839-8E31-0551D5C635C5}" type="pres">
      <dgm:prSet presAssocID="{E82941F3-3D00-4F66-8642-101338B1EC0B}" presName="childText" presStyleLbl="bgAcc1" presStyleIdx="5" presStyleCnt="6" custScaleY="297589">
        <dgm:presLayoutVars>
          <dgm:bulletEnabled val="1"/>
        </dgm:presLayoutVars>
      </dgm:prSet>
      <dgm:spPr/>
    </dgm:pt>
  </dgm:ptLst>
  <dgm:cxnLst>
    <dgm:cxn modelId="{D62ED90A-3128-4DC9-A6C3-C5BCFF297B61}" type="presOf" srcId="{310C3465-188B-44A4-B704-51DCF4AD9004}" destId="{7B522041-C39A-400C-B78F-BBC7B014B1D1}" srcOrd="0" destOrd="0" presId="urn:microsoft.com/office/officeart/2005/8/layout/hierarchy3"/>
    <dgm:cxn modelId="{61DC0811-7D46-49E4-9A75-2751D8016E5A}" type="presOf" srcId="{372A8F28-78BD-4A85-B4A8-89012314AF3F}" destId="{AFF33501-F466-4947-9EAB-FA78F355063A}" srcOrd="0" destOrd="0" presId="urn:microsoft.com/office/officeart/2005/8/layout/hierarchy3"/>
    <dgm:cxn modelId="{8A48811C-E8A4-40E3-AD72-8834370F71BD}" type="presOf" srcId="{53DEC29F-B3CF-4BFD-A3D6-E1ABC11BABDD}" destId="{E49E28B1-7FFA-417F-93CB-55B145500DBE}" srcOrd="0" destOrd="0" presId="urn:microsoft.com/office/officeart/2005/8/layout/hierarchy3"/>
    <dgm:cxn modelId="{1BE8A41D-F485-44E7-A7D8-D59D7805BC4F}" type="presOf" srcId="{CBA27F14-51E8-49EB-B19D-A4AE48C2990C}" destId="{993F981B-BB00-47FF-9051-97EB0D535FC8}" srcOrd="0" destOrd="0" presId="urn:microsoft.com/office/officeart/2005/8/layout/hierarchy3"/>
    <dgm:cxn modelId="{2C9CA21E-5D48-42BE-92EC-E8EC2F49994A}" type="presOf" srcId="{728FC8A4-AE45-4BB1-A7BC-102AF33F48D5}" destId="{DA723DFB-0BBF-4AB1-AE6D-8DE35A941089}" srcOrd="0" destOrd="0" presId="urn:microsoft.com/office/officeart/2005/8/layout/hierarchy3"/>
    <dgm:cxn modelId="{A4747226-BC97-4866-BDAC-66068BC6FF57}" srcId="{B149ED78-7725-4A9A-8569-12D1F59C12E2}" destId="{A40FC804-B344-4ACC-AD79-4B6A923B9420}" srcOrd="1" destOrd="0" parTransId="{F521BF59-4088-4B84-9CBA-1861C71F1A76}" sibTransId="{6A2EF68D-FD09-4474-83F1-79BEB2B45B2C}"/>
    <dgm:cxn modelId="{823E9E2B-BA28-4AC1-B76E-4C87E8AB7FE5}" type="presOf" srcId="{8439F71B-6C14-4B03-901E-58CD45CDAED1}" destId="{21E774CF-6273-493D-8AD4-B4C7D8BEA8A9}" srcOrd="1" destOrd="0" presId="urn:microsoft.com/office/officeart/2005/8/layout/hierarchy3"/>
    <dgm:cxn modelId="{A3FC522E-4AEC-44DF-BC00-807B8CC7651F}" srcId="{B149ED78-7725-4A9A-8569-12D1F59C12E2}" destId="{372A8F28-78BD-4A85-B4A8-89012314AF3F}" srcOrd="3" destOrd="0" parTransId="{4EF52667-81FD-48E5-A9F9-8801350D925F}" sibTransId="{836B4575-825F-4F6A-B97F-A3338A6C6F8F}"/>
    <dgm:cxn modelId="{E76E4632-9247-4B57-BE93-E84D7517EDF1}" type="presOf" srcId="{372A8F28-78BD-4A85-B4A8-89012314AF3F}" destId="{789DF043-CAD0-4B29-8ABC-AB3FD53F93F2}" srcOrd="1" destOrd="0" presId="urn:microsoft.com/office/officeart/2005/8/layout/hierarchy3"/>
    <dgm:cxn modelId="{36315834-E4A0-45F8-BC61-A55FC10DDBFD}" type="presOf" srcId="{8443AC08-95E0-4955-901E-64C561EB12A3}" destId="{D5E6AACC-9AA9-4A71-AF01-EE2CB8BFD86F}" srcOrd="0" destOrd="0" presId="urn:microsoft.com/office/officeart/2005/8/layout/hierarchy3"/>
    <dgm:cxn modelId="{47EA003F-CDA3-45D5-A466-E3E13D19EB1E}" srcId="{372A8F28-78BD-4A85-B4A8-89012314AF3F}" destId="{53DEC29F-B3CF-4BFD-A3D6-E1ABC11BABDD}" srcOrd="0" destOrd="0" parTransId="{99A56E56-1ADC-43BA-8850-9EF9F280703E}" sibTransId="{F2C5D550-40AB-40F8-99CF-FB9F19500372}"/>
    <dgm:cxn modelId="{F3972940-AD42-473F-85FE-7A15B842145D}" type="presOf" srcId="{B149ED78-7725-4A9A-8569-12D1F59C12E2}" destId="{C9408B09-0860-4CE7-AB8E-EF4390048115}" srcOrd="0" destOrd="0" presId="urn:microsoft.com/office/officeart/2005/8/layout/hierarchy3"/>
    <dgm:cxn modelId="{530A6254-31F2-441E-9867-E7CDC16BE79A}" srcId="{A40FC804-B344-4ACC-AD79-4B6A923B9420}" destId="{3BBEA385-74F1-41F1-8E09-9432825CB38A}" srcOrd="0" destOrd="0" parTransId="{445E62A0-A603-4F52-A146-9D06373B73BC}" sibTransId="{89CC03FD-60FE-49F9-8BDA-4424A4AF210B}"/>
    <dgm:cxn modelId="{E9AE8C59-173F-4633-BD53-5392A39FA589}" srcId="{310C3465-188B-44A4-B704-51DCF4AD9004}" destId="{2C945C53-E84D-4F89-9431-EE66A61AC273}" srcOrd="0" destOrd="0" parTransId="{01D5B95C-FD8A-4684-944B-0CAA303497C6}" sibTransId="{3E84ED32-E3AF-4A7F-A7E5-E3BE96E194D5}"/>
    <dgm:cxn modelId="{F174387F-9DBD-4513-AE9A-CEB07685CF63}" srcId="{B149ED78-7725-4A9A-8569-12D1F59C12E2}" destId="{A7D6F900-2CCA-43B1-B33F-4EFC89166A17}" srcOrd="2" destOrd="0" parTransId="{9A97E636-886E-4A28-AE32-2C44F32E1CA9}" sibTransId="{8F8ED75A-5765-4863-9805-D024DAE56A6F}"/>
    <dgm:cxn modelId="{150C0683-F146-46CA-9115-0518583871CD}" type="presOf" srcId="{728FC8A4-AE45-4BB1-A7BC-102AF33F48D5}" destId="{B1A0C25F-3576-4AAB-BC7B-D239BE78C62F}" srcOrd="1" destOrd="0" presId="urn:microsoft.com/office/officeart/2005/8/layout/hierarchy3"/>
    <dgm:cxn modelId="{359E0E90-D15D-48B3-9290-14F998832AF1}" type="presOf" srcId="{8439F71B-6C14-4B03-901E-58CD45CDAED1}" destId="{4E85ED26-3CFD-4B2C-81BC-D12C3A89E7EA}" srcOrd="0" destOrd="0" presId="urn:microsoft.com/office/officeart/2005/8/layout/hierarchy3"/>
    <dgm:cxn modelId="{3B45A790-8451-4B4B-877E-3CE5048E8506}" type="presOf" srcId="{E82941F3-3D00-4F66-8642-101338B1EC0B}" destId="{A777F77A-5F0E-4839-8E31-0551D5C635C5}" srcOrd="0" destOrd="0" presId="urn:microsoft.com/office/officeart/2005/8/layout/hierarchy3"/>
    <dgm:cxn modelId="{E26E6091-56B0-4D57-8ABD-C2A95958463B}" srcId="{B149ED78-7725-4A9A-8569-12D1F59C12E2}" destId="{310C3465-188B-44A4-B704-51DCF4AD9004}" srcOrd="0" destOrd="0" parTransId="{72102462-E87A-43DB-A56A-24970CC9201A}" sibTransId="{8BA48910-6BF4-487E-BF57-BAEEDB69E4ED}"/>
    <dgm:cxn modelId="{3F148491-0B79-480F-9855-C02E1B5D64AA}" type="presOf" srcId="{99A56E56-1ADC-43BA-8850-9EF9F280703E}" destId="{EFD70B87-B348-48E3-AA62-913B3F51A48F}" srcOrd="0" destOrd="0" presId="urn:microsoft.com/office/officeart/2005/8/layout/hierarchy3"/>
    <dgm:cxn modelId="{392B3095-0C56-4F8B-9202-61E1EBFC2E10}" type="presOf" srcId="{D41E36A6-4B28-4155-BC12-FEDE4FA9D39D}" destId="{FD95CABA-5D2C-4619-9159-6A10CEB7FD7B}" srcOrd="0" destOrd="0" presId="urn:microsoft.com/office/officeart/2005/8/layout/hierarchy3"/>
    <dgm:cxn modelId="{56AA689A-5D04-4ECB-9204-4534F38109D7}" srcId="{A7D6F900-2CCA-43B1-B33F-4EFC89166A17}" destId="{759CD976-110F-42B6-8A4D-43B5772037AF}" srcOrd="0" destOrd="0" parTransId="{28DFA317-F78E-4024-B43D-F1CD25A89C6C}" sibTransId="{BD79C5EC-6E20-4B84-8B10-9A4973D57FD3}"/>
    <dgm:cxn modelId="{5BAD8B9E-25B8-4F42-A39C-CA90F0B6AFD1}" srcId="{8439F71B-6C14-4B03-901E-58CD45CDAED1}" destId="{CBA27F14-51E8-49EB-B19D-A4AE48C2990C}" srcOrd="0" destOrd="0" parTransId="{8443AC08-95E0-4955-901E-64C561EB12A3}" sibTransId="{D9E933C4-47BF-4888-9EA5-B98B1B049F05}"/>
    <dgm:cxn modelId="{D381B6A7-10BC-4748-9C28-E0AE5941A2A1}" type="presOf" srcId="{A7D6F900-2CCA-43B1-B33F-4EFC89166A17}" destId="{5AEA438B-4C4F-4F81-AD49-BCB2ED333DED}" srcOrd="0" destOrd="0" presId="urn:microsoft.com/office/officeart/2005/8/layout/hierarchy3"/>
    <dgm:cxn modelId="{36E003B5-8BC0-45BA-B29D-09985CF858CE}" type="presOf" srcId="{759CD976-110F-42B6-8A4D-43B5772037AF}" destId="{64D2D954-144F-4BAD-B09A-3467FB62AD7C}" srcOrd="0" destOrd="0" presId="urn:microsoft.com/office/officeart/2005/8/layout/hierarchy3"/>
    <dgm:cxn modelId="{626FE5B8-CE8D-41D2-AF1F-BD2CF8E62A72}" type="presOf" srcId="{A40FC804-B344-4ACC-AD79-4B6A923B9420}" destId="{76288691-A37D-4582-822C-666C583044D2}" srcOrd="1" destOrd="0" presId="urn:microsoft.com/office/officeart/2005/8/layout/hierarchy3"/>
    <dgm:cxn modelId="{676406BF-2833-42B1-B36E-B11717CA6B38}" srcId="{B149ED78-7725-4A9A-8569-12D1F59C12E2}" destId="{8439F71B-6C14-4B03-901E-58CD45CDAED1}" srcOrd="4" destOrd="0" parTransId="{C3956A95-85FB-4A6C-80F5-EF64DA719D7A}" sibTransId="{08C8D384-81EF-4732-B7A5-FA3A0DC47708}"/>
    <dgm:cxn modelId="{4E7796C3-2E74-4E97-AA1D-CBA77EEC065C}" type="presOf" srcId="{3BBEA385-74F1-41F1-8E09-9432825CB38A}" destId="{5544F23D-02FA-45A3-B23E-B68A1A149895}" srcOrd="0" destOrd="0" presId="urn:microsoft.com/office/officeart/2005/8/layout/hierarchy3"/>
    <dgm:cxn modelId="{344EC6C5-FC87-4792-B56E-26C4A4680DE8}" type="presOf" srcId="{A40FC804-B344-4ACC-AD79-4B6A923B9420}" destId="{3E99DFAF-FF2E-407E-812F-710E9ABEEB01}" srcOrd="0" destOrd="0" presId="urn:microsoft.com/office/officeart/2005/8/layout/hierarchy3"/>
    <dgm:cxn modelId="{A09FB3E4-E363-4F94-878F-6AE4B40B782D}" type="presOf" srcId="{A7D6F900-2CCA-43B1-B33F-4EFC89166A17}" destId="{E53AD806-FCA8-4335-8ABA-F0F28D6C6BF4}" srcOrd="1" destOrd="0" presId="urn:microsoft.com/office/officeart/2005/8/layout/hierarchy3"/>
    <dgm:cxn modelId="{B64FA1ED-DB53-4C50-A401-8056BC8F7FC0}" srcId="{728FC8A4-AE45-4BB1-A7BC-102AF33F48D5}" destId="{E82941F3-3D00-4F66-8642-101338B1EC0B}" srcOrd="0" destOrd="0" parTransId="{D41E36A6-4B28-4155-BC12-FEDE4FA9D39D}" sibTransId="{D4C3CF69-5C32-475C-86B5-0BD0859577C9}"/>
    <dgm:cxn modelId="{1B884CEF-97C8-4A06-AA9D-8B0C7286D75B}" type="presOf" srcId="{01D5B95C-FD8A-4684-944B-0CAA303497C6}" destId="{BB2D371E-A162-471E-9945-0E438590D017}" srcOrd="0" destOrd="0" presId="urn:microsoft.com/office/officeart/2005/8/layout/hierarchy3"/>
    <dgm:cxn modelId="{46858CEF-C4F5-42CB-9893-FA9F8E5ED513}" type="presOf" srcId="{2C945C53-E84D-4F89-9431-EE66A61AC273}" destId="{E2D1FD69-8271-4763-9D2C-766AA7C2E16E}" srcOrd="0" destOrd="0" presId="urn:microsoft.com/office/officeart/2005/8/layout/hierarchy3"/>
    <dgm:cxn modelId="{05FE0FF2-D9B3-4282-A77E-15DB5F644E3C}" type="presOf" srcId="{445E62A0-A603-4F52-A146-9D06373B73BC}" destId="{FE6294F6-7F60-4E8E-99C2-98368228F73C}" srcOrd="0" destOrd="0" presId="urn:microsoft.com/office/officeart/2005/8/layout/hierarchy3"/>
    <dgm:cxn modelId="{937B1DF3-C130-47FE-8BDF-FA1DEAE28B36}" type="presOf" srcId="{310C3465-188B-44A4-B704-51DCF4AD9004}" destId="{446ED49F-A834-40C6-B943-EEEA4C587122}" srcOrd="1" destOrd="0" presId="urn:microsoft.com/office/officeart/2005/8/layout/hierarchy3"/>
    <dgm:cxn modelId="{0F7D49F5-55D4-4581-9682-0E151B8ADFA8}" srcId="{B149ED78-7725-4A9A-8569-12D1F59C12E2}" destId="{728FC8A4-AE45-4BB1-A7BC-102AF33F48D5}" srcOrd="5" destOrd="0" parTransId="{70272415-E5E1-4C1F-A8E0-DC3AFBF976DF}" sibTransId="{3F5EE7E5-44B7-4EC2-AF27-6868064E8CE3}"/>
    <dgm:cxn modelId="{304C54F8-9B22-4D3C-AE01-2B339AE64F63}" type="presOf" srcId="{28DFA317-F78E-4024-B43D-F1CD25A89C6C}" destId="{DC94A7C8-BB45-49FA-BC0F-E55B24F6DC63}" srcOrd="0" destOrd="0" presId="urn:microsoft.com/office/officeart/2005/8/layout/hierarchy3"/>
    <dgm:cxn modelId="{1A28B578-4DD5-4689-AEAF-1822D7DCC8A5}" type="presParOf" srcId="{C9408B09-0860-4CE7-AB8E-EF4390048115}" destId="{EBA07FA3-2428-423C-B12D-3F9F1D056C3F}" srcOrd="0" destOrd="0" presId="urn:microsoft.com/office/officeart/2005/8/layout/hierarchy3"/>
    <dgm:cxn modelId="{27991E2E-DE52-452D-82A3-54B389E9CABF}" type="presParOf" srcId="{EBA07FA3-2428-423C-B12D-3F9F1D056C3F}" destId="{7DEC02B1-D8BB-4243-AA87-BCD157E59D2A}" srcOrd="0" destOrd="0" presId="urn:microsoft.com/office/officeart/2005/8/layout/hierarchy3"/>
    <dgm:cxn modelId="{28600C01-9DF9-4E9A-BA6C-6660D5F7F446}" type="presParOf" srcId="{7DEC02B1-D8BB-4243-AA87-BCD157E59D2A}" destId="{7B522041-C39A-400C-B78F-BBC7B014B1D1}" srcOrd="0" destOrd="0" presId="urn:microsoft.com/office/officeart/2005/8/layout/hierarchy3"/>
    <dgm:cxn modelId="{3CDD4789-66E7-410B-9281-4FB419AF7B25}" type="presParOf" srcId="{7DEC02B1-D8BB-4243-AA87-BCD157E59D2A}" destId="{446ED49F-A834-40C6-B943-EEEA4C587122}" srcOrd="1" destOrd="0" presId="urn:microsoft.com/office/officeart/2005/8/layout/hierarchy3"/>
    <dgm:cxn modelId="{0E52A571-E97B-45A9-BAF3-75191B7F8F1A}" type="presParOf" srcId="{EBA07FA3-2428-423C-B12D-3F9F1D056C3F}" destId="{AA341FA0-C69D-46D6-B280-CECFAAE84144}" srcOrd="1" destOrd="0" presId="urn:microsoft.com/office/officeart/2005/8/layout/hierarchy3"/>
    <dgm:cxn modelId="{F84AEAA0-F0B2-48C6-80E9-362018DBDA24}" type="presParOf" srcId="{AA341FA0-C69D-46D6-B280-CECFAAE84144}" destId="{BB2D371E-A162-471E-9945-0E438590D017}" srcOrd="0" destOrd="0" presId="urn:microsoft.com/office/officeart/2005/8/layout/hierarchy3"/>
    <dgm:cxn modelId="{C90BBDDF-6958-43C8-8CF5-2465213D2953}" type="presParOf" srcId="{AA341FA0-C69D-46D6-B280-CECFAAE84144}" destId="{E2D1FD69-8271-4763-9D2C-766AA7C2E16E}" srcOrd="1" destOrd="0" presId="urn:microsoft.com/office/officeart/2005/8/layout/hierarchy3"/>
    <dgm:cxn modelId="{E6EC98BE-16A4-4AD1-AD47-BB5DF1DF1C70}" type="presParOf" srcId="{C9408B09-0860-4CE7-AB8E-EF4390048115}" destId="{36E23882-86BA-4E0A-964B-75836D95904E}" srcOrd="1" destOrd="0" presId="urn:microsoft.com/office/officeart/2005/8/layout/hierarchy3"/>
    <dgm:cxn modelId="{36B60C64-5B58-4728-9E43-3594F85ACCA7}" type="presParOf" srcId="{36E23882-86BA-4E0A-964B-75836D95904E}" destId="{423A72FB-CC33-41C7-AB4C-A5FB9BACFA4E}" srcOrd="0" destOrd="0" presId="urn:microsoft.com/office/officeart/2005/8/layout/hierarchy3"/>
    <dgm:cxn modelId="{28A9C8DD-39C0-43B8-9049-6AB9B75AACF9}" type="presParOf" srcId="{423A72FB-CC33-41C7-AB4C-A5FB9BACFA4E}" destId="{3E99DFAF-FF2E-407E-812F-710E9ABEEB01}" srcOrd="0" destOrd="0" presId="urn:microsoft.com/office/officeart/2005/8/layout/hierarchy3"/>
    <dgm:cxn modelId="{BE73099F-BA10-4BDA-B910-BD97E59F4BBE}" type="presParOf" srcId="{423A72FB-CC33-41C7-AB4C-A5FB9BACFA4E}" destId="{76288691-A37D-4582-822C-666C583044D2}" srcOrd="1" destOrd="0" presId="urn:microsoft.com/office/officeart/2005/8/layout/hierarchy3"/>
    <dgm:cxn modelId="{7D15930E-D8B6-4609-AD17-803F608DB676}" type="presParOf" srcId="{36E23882-86BA-4E0A-964B-75836D95904E}" destId="{022580B6-F9FD-4775-BE7C-8A49D1B1D961}" srcOrd="1" destOrd="0" presId="urn:microsoft.com/office/officeart/2005/8/layout/hierarchy3"/>
    <dgm:cxn modelId="{EE7DCBA7-4F57-4354-993F-835C84954229}" type="presParOf" srcId="{022580B6-F9FD-4775-BE7C-8A49D1B1D961}" destId="{FE6294F6-7F60-4E8E-99C2-98368228F73C}" srcOrd="0" destOrd="0" presId="urn:microsoft.com/office/officeart/2005/8/layout/hierarchy3"/>
    <dgm:cxn modelId="{AD570DD3-0A0A-4516-94FE-9A4782EF1456}" type="presParOf" srcId="{022580B6-F9FD-4775-BE7C-8A49D1B1D961}" destId="{5544F23D-02FA-45A3-B23E-B68A1A149895}" srcOrd="1" destOrd="0" presId="urn:microsoft.com/office/officeart/2005/8/layout/hierarchy3"/>
    <dgm:cxn modelId="{5E478ECF-5717-4515-8ECA-DC18A0D059B6}" type="presParOf" srcId="{C9408B09-0860-4CE7-AB8E-EF4390048115}" destId="{CB885B2B-7661-4227-96F6-C42BDDAFCD48}" srcOrd="2" destOrd="0" presId="urn:microsoft.com/office/officeart/2005/8/layout/hierarchy3"/>
    <dgm:cxn modelId="{BE6F1E99-EC9F-4FA3-8A5D-06AAEADB175A}" type="presParOf" srcId="{CB885B2B-7661-4227-96F6-C42BDDAFCD48}" destId="{7CDD7C36-27CA-4625-A200-C4331414E249}" srcOrd="0" destOrd="0" presId="urn:microsoft.com/office/officeart/2005/8/layout/hierarchy3"/>
    <dgm:cxn modelId="{3095DEBA-82CF-43AA-9DC5-157210769B49}" type="presParOf" srcId="{7CDD7C36-27CA-4625-A200-C4331414E249}" destId="{5AEA438B-4C4F-4F81-AD49-BCB2ED333DED}" srcOrd="0" destOrd="0" presId="urn:microsoft.com/office/officeart/2005/8/layout/hierarchy3"/>
    <dgm:cxn modelId="{21D76098-42EB-41C4-8FB4-B784C4B47C89}" type="presParOf" srcId="{7CDD7C36-27CA-4625-A200-C4331414E249}" destId="{E53AD806-FCA8-4335-8ABA-F0F28D6C6BF4}" srcOrd="1" destOrd="0" presId="urn:microsoft.com/office/officeart/2005/8/layout/hierarchy3"/>
    <dgm:cxn modelId="{0F4623CB-7330-4BC4-9BEC-DEB155384C07}" type="presParOf" srcId="{CB885B2B-7661-4227-96F6-C42BDDAFCD48}" destId="{D846E15F-CF74-42D9-86BA-C506A7C01D43}" srcOrd="1" destOrd="0" presId="urn:microsoft.com/office/officeart/2005/8/layout/hierarchy3"/>
    <dgm:cxn modelId="{8504DCBF-31DF-4159-AE80-529895B46C4E}" type="presParOf" srcId="{D846E15F-CF74-42D9-86BA-C506A7C01D43}" destId="{DC94A7C8-BB45-49FA-BC0F-E55B24F6DC63}" srcOrd="0" destOrd="0" presId="urn:microsoft.com/office/officeart/2005/8/layout/hierarchy3"/>
    <dgm:cxn modelId="{35E73BFD-4314-4319-AB86-33C4568E0943}" type="presParOf" srcId="{D846E15F-CF74-42D9-86BA-C506A7C01D43}" destId="{64D2D954-144F-4BAD-B09A-3467FB62AD7C}" srcOrd="1" destOrd="0" presId="urn:microsoft.com/office/officeart/2005/8/layout/hierarchy3"/>
    <dgm:cxn modelId="{0D40AB18-0FE3-4D28-9149-D67C27ED1BEA}" type="presParOf" srcId="{C9408B09-0860-4CE7-AB8E-EF4390048115}" destId="{B66E3201-EF2E-4CCD-BC54-3533CB8583B1}" srcOrd="3" destOrd="0" presId="urn:microsoft.com/office/officeart/2005/8/layout/hierarchy3"/>
    <dgm:cxn modelId="{52F1D36C-50E5-4132-A00D-0CBAF05AFDFA}" type="presParOf" srcId="{B66E3201-EF2E-4CCD-BC54-3533CB8583B1}" destId="{30F57CB7-1BDE-4CBD-B050-FB02534E9EA6}" srcOrd="0" destOrd="0" presId="urn:microsoft.com/office/officeart/2005/8/layout/hierarchy3"/>
    <dgm:cxn modelId="{C4A55B37-89E7-4BEA-BDBC-EAE428371B62}" type="presParOf" srcId="{30F57CB7-1BDE-4CBD-B050-FB02534E9EA6}" destId="{AFF33501-F466-4947-9EAB-FA78F355063A}" srcOrd="0" destOrd="0" presId="urn:microsoft.com/office/officeart/2005/8/layout/hierarchy3"/>
    <dgm:cxn modelId="{BB81EC10-A8D0-4452-B930-D1EC7E5232AF}" type="presParOf" srcId="{30F57CB7-1BDE-4CBD-B050-FB02534E9EA6}" destId="{789DF043-CAD0-4B29-8ABC-AB3FD53F93F2}" srcOrd="1" destOrd="0" presId="urn:microsoft.com/office/officeart/2005/8/layout/hierarchy3"/>
    <dgm:cxn modelId="{8BF0630C-5F41-4A03-AAE8-901454904327}" type="presParOf" srcId="{B66E3201-EF2E-4CCD-BC54-3533CB8583B1}" destId="{AF56A0DD-713B-41CC-8BA1-22B161F9E75F}" srcOrd="1" destOrd="0" presId="urn:microsoft.com/office/officeart/2005/8/layout/hierarchy3"/>
    <dgm:cxn modelId="{A026D7FC-9DB1-4C3F-984B-1DAB75EF813C}" type="presParOf" srcId="{AF56A0DD-713B-41CC-8BA1-22B161F9E75F}" destId="{EFD70B87-B348-48E3-AA62-913B3F51A48F}" srcOrd="0" destOrd="0" presId="urn:microsoft.com/office/officeart/2005/8/layout/hierarchy3"/>
    <dgm:cxn modelId="{31148D79-C4B4-4E7F-A58C-44A7C1D1C8F4}" type="presParOf" srcId="{AF56A0DD-713B-41CC-8BA1-22B161F9E75F}" destId="{E49E28B1-7FFA-417F-93CB-55B145500DBE}" srcOrd="1" destOrd="0" presId="urn:microsoft.com/office/officeart/2005/8/layout/hierarchy3"/>
    <dgm:cxn modelId="{FD5F0F81-F855-4A9C-85F2-72EEA321819E}" type="presParOf" srcId="{C9408B09-0860-4CE7-AB8E-EF4390048115}" destId="{BF22B22C-C44C-47B2-B538-390556395395}" srcOrd="4" destOrd="0" presId="urn:microsoft.com/office/officeart/2005/8/layout/hierarchy3"/>
    <dgm:cxn modelId="{FB71FFCC-762C-4139-B647-8CF423C78471}" type="presParOf" srcId="{BF22B22C-C44C-47B2-B538-390556395395}" destId="{3EDB9640-271C-43B9-B500-7F86FD41704B}" srcOrd="0" destOrd="0" presId="urn:microsoft.com/office/officeart/2005/8/layout/hierarchy3"/>
    <dgm:cxn modelId="{7421F9B9-97A8-4CC3-9526-254BF85D02F8}" type="presParOf" srcId="{3EDB9640-271C-43B9-B500-7F86FD41704B}" destId="{4E85ED26-3CFD-4B2C-81BC-D12C3A89E7EA}" srcOrd="0" destOrd="0" presId="urn:microsoft.com/office/officeart/2005/8/layout/hierarchy3"/>
    <dgm:cxn modelId="{72976972-CCBE-4D45-9F4B-C9960D51C047}" type="presParOf" srcId="{3EDB9640-271C-43B9-B500-7F86FD41704B}" destId="{21E774CF-6273-493D-8AD4-B4C7D8BEA8A9}" srcOrd="1" destOrd="0" presId="urn:microsoft.com/office/officeart/2005/8/layout/hierarchy3"/>
    <dgm:cxn modelId="{19A0F590-E8F6-40B9-8758-41E27AD0878D}" type="presParOf" srcId="{BF22B22C-C44C-47B2-B538-390556395395}" destId="{4BE21872-EF1D-42BD-9466-1C2F38B0B36F}" srcOrd="1" destOrd="0" presId="urn:microsoft.com/office/officeart/2005/8/layout/hierarchy3"/>
    <dgm:cxn modelId="{FD363D8D-EF01-49F3-AE5F-55BB6195634F}" type="presParOf" srcId="{4BE21872-EF1D-42BD-9466-1C2F38B0B36F}" destId="{D5E6AACC-9AA9-4A71-AF01-EE2CB8BFD86F}" srcOrd="0" destOrd="0" presId="urn:microsoft.com/office/officeart/2005/8/layout/hierarchy3"/>
    <dgm:cxn modelId="{2DD9A81D-8EE4-491D-A964-357F1139C2CD}" type="presParOf" srcId="{4BE21872-EF1D-42BD-9466-1C2F38B0B36F}" destId="{993F981B-BB00-47FF-9051-97EB0D535FC8}" srcOrd="1" destOrd="0" presId="urn:microsoft.com/office/officeart/2005/8/layout/hierarchy3"/>
    <dgm:cxn modelId="{C4C9914A-6FA1-41CE-9ED6-8706ED9D6963}" type="presParOf" srcId="{C9408B09-0860-4CE7-AB8E-EF4390048115}" destId="{24447581-43E5-4904-ADEF-BA7480B8CF11}" srcOrd="5" destOrd="0" presId="urn:microsoft.com/office/officeart/2005/8/layout/hierarchy3"/>
    <dgm:cxn modelId="{D044BC26-0AE4-4473-ADA5-010A4A195F84}" type="presParOf" srcId="{24447581-43E5-4904-ADEF-BA7480B8CF11}" destId="{8126BE72-A267-44DF-8993-99C7000C4EDB}" srcOrd="0" destOrd="0" presId="urn:microsoft.com/office/officeart/2005/8/layout/hierarchy3"/>
    <dgm:cxn modelId="{1D2D035B-7DD3-4B18-A9A0-B9D5C9A4B8A2}" type="presParOf" srcId="{8126BE72-A267-44DF-8993-99C7000C4EDB}" destId="{DA723DFB-0BBF-4AB1-AE6D-8DE35A941089}" srcOrd="0" destOrd="0" presId="urn:microsoft.com/office/officeart/2005/8/layout/hierarchy3"/>
    <dgm:cxn modelId="{2FD549BC-DB1A-46F4-AAB5-5984F4EB0A27}" type="presParOf" srcId="{8126BE72-A267-44DF-8993-99C7000C4EDB}" destId="{B1A0C25F-3576-4AAB-BC7B-D239BE78C62F}" srcOrd="1" destOrd="0" presId="urn:microsoft.com/office/officeart/2005/8/layout/hierarchy3"/>
    <dgm:cxn modelId="{F18BD7FF-BA11-48CA-9E63-7ADE428ECE28}" type="presParOf" srcId="{24447581-43E5-4904-ADEF-BA7480B8CF11}" destId="{C4C5B3CB-A448-454F-8BE5-02487C588FBC}" srcOrd="1" destOrd="0" presId="urn:microsoft.com/office/officeart/2005/8/layout/hierarchy3"/>
    <dgm:cxn modelId="{825D203A-20CA-499E-B050-E902F9C383CA}" type="presParOf" srcId="{C4C5B3CB-A448-454F-8BE5-02487C588FBC}" destId="{FD95CABA-5D2C-4619-9159-6A10CEB7FD7B}" srcOrd="0" destOrd="0" presId="urn:microsoft.com/office/officeart/2005/8/layout/hierarchy3"/>
    <dgm:cxn modelId="{FECB39B6-3896-43F1-AC0A-BEF70531B6BC}" type="presParOf" srcId="{C4C5B3CB-A448-454F-8BE5-02487C588FBC}" destId="{A777F77A-5F0E-4839-8E31-0551D5C635C5}"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4FCB1D-14AD-4962-A2CE-7C6E56692D37}" type="doc">
      <dgm:prSet loTypeId="urn:microsoft.com/office/officeart/2005/8/layout/cycle2" loCatId="cycle" qsTypeId="urn:microsoft.com/office/officeart/2005/8/quickstyle/simple1" qsCatId="simple" csTypeId="urn:microsoft.com/office/officeart/2005/8/colors/accent3_1" csCatId="accent3"/>
      <dgm:spPr/>
      <dgm:t>
        <a:bodyPr/>
        <a:lstStyle/>
        <a:p>
          <a:endParaRPr lang="en-US"/>
        </a:p>
      </dgm:t>
    </dgm:pt>
    <dgm:pt modelId="{8F0089A2-16B1-4BD3-99D8-9D07BDA3E57F}">
      <dgm:prSet/>
      <dgm:spPr/>
      <dgm:t>
        <a:bodyPr/>
        <a:lstStyle/>
        <a:p>
          <a:r>
            <a:rPr lang="en-US" b="0" i="0"/>
            <a:t>It refers to the implementation of realistic physical behaviors and interactions within a virtual game world. </a:t>
          </a:r>
          <a:endParaRPr lang="en-US"/>
        </a:p>
      </dgm:t>
    </dgm:pt>
    <dgm:pt modelId="{F6BADFEC-4AFA-4474-ACB0-5F532DAFD8CE}" type="parTrans" cxnId="{ACC1B54F-659A-482E-8EFB-B5C44B9FC3D8}">
      <dgm:prSet/>
      <dgm:spPr/>
      <dgm:t>
        <a:bodyPr/>
        <a:lstStyle/>
        <a:p>
          <a:endParaRPr lang="en-US"/>
        </a:p>
      </dgm:t>
    </dgm:pt>
    <dgm:pt modelId="{32F81853-C444-434C-9663-0F4DC1430D87}" type="sibTrans" cxnId="{ACC1B54F-659A-482E-8EFB-B5C44B9FC3D8}">
      <dgm:prSet/>
      <dgm:spPr/>
      <dgm:t>
        <a:bodyPr/>
        <a:lstStyle/>
        <a:p>
          <a:endParaRPr lang="en-US"/>
        </a:p>
      </dgm:t>
    </dgm:pt>
    <dgm:pt modelId="{E4F8EAFE-B7BA-436C-AB04-8B3B4314E9A1}">
      <dgm:prSet/>
      <dgm:spPr/>
      <dgm:t>
        <a:bodyPr/>
        <a:lstStyle/>
        <a:p>
          <a:r>
            <a:rPr lang="en-US" b="0" i="0"/>
            <a:t>Applying principles of physics such as</a:t>
          </a:r>
          <a:endParaRPr lang="en-US"/>
        </a:p>
      </dgm:t>
    </dgm:pt>
    <dgm:pt modelId="{732D2561-8E18-4701-88D7-52C7D5085C09}" type="parTrans" cxnId="{8623D4FE-FB13-4ABB-AF2E-4DC3CB94333B}">
      <dgm:prSet/>
      <dgm:spPr/>
      <dgm:t>
        <a:bodyPr/>
        <a:lstStyle/>
        <a:p>
          <a:endParaRPr lang="en-US"/>
        </a:p>
      </dgm:t>
    </dgm:pt>
    <dgm:pt modelId="{0B1F361E-D2EB-4401-AD3B-5D432F7C11FF}" type="sibTrans" cxnId="{8623D4FE-FB13-4ABB-AF2E-4DC3CB94333B}">
      <dgm:prSet/>
      <dgm:spPr/>
      <dgm:t>
        <a:bodyPr/>
        <a:lstStyle/>
        <a:p>
          <a:endParaRPr lang="en-US"/>
        </a:p>
      </dgm:t>
    </dgm:pt>
    <dgm:pt modelId="{D92D4246-D556-4A3B-8224-D2946EB895B5}">
      <dgm:prSet/>
      <dgm:spPr/>
      <dgm:t>
        <a:bodyPr/>
        <a:lstStyle/>
        <a:p>
          <a:r>
            <a:rPr lang="en-US" b="0" i="0"/>
            <a:t>gravity, </a:t>
          </a:r>
          <a:endParaRPr lang="en-US"/>
        </a:p>
      </dgm:t>
    </dgm:pt>
    <dgm:pt modelId="{2E2AABD3-C2D2-4681-ABB1-0D00F5E46930}" type="parTrans" cxnId="{7DB2D5F5-BAA6-4525-8C4A-977ADC5ECEA0}">
      <dgm:prSet/>
      <dgm:spPr/>
      <dgm:t>
        <a:bodyPr/>
        <a:lstStyle/>
        <a:p>
          <a:endParaRPr lang="en-US"/>
        </a:p>
      </dgm:t>
    </dgm:pt>
    <dgm:pt modelId="{20171B37-5F79-4849-A4D2-FECD996656C7}" type="sibTrans" cxnId="{7DB2D5F5-BAA6-4525-8C4A-977ADC5ECEA0}">
      <dgm:prSet/>
      <dgm:spPr/>
      <dgm:t>
        <a:bodyPr/>
        <a:lstStyle/>
        <a:p>
          <a:endParaRPr lang="en-US"/>
        </a:p>
      </dgm:t>
    </dgm:pt>
    <dgm:pt modelId="{FBF3FD31-FCBD-44B6-B8DA-C118C0E4D225}">
      <dgm:prSet/>
      <dgm:spPr/>
      <dgm:t>
        <a:bodyPr/>
        <a:lstStyle/>
        <a:p>
          <a:r>
            <a:rPr lang="en-US" b="0" i="0"/>
            <a:t>collision detection, and </a:t>
          </a:r>
          <a:endParaRPr lang="en-US"/>
        </a:p>
      </dgm:t>
    </dgm:pt>
    <dgm:pt modelId="{C389D7AC-F0BE-4BE3-B8DC-E3892A5C2BBC}" type="parTrans" cxnId="{F6166D85-1BA5-41FB-8E01-05144825D875}">
      <dgm:prSet/>
      <dgm:spPr/>
      <dgm:t>
        <a:bodyPr/>
        <a:lstStyle/>
        <a:p>
          <a:endParaRPr lang="en-US"/>
        </a:p>
      </dgm:t>
    </dgm:pt>
    <dgm:pt modelId="{58E86680-6F11-4443-9F7B-8175C2D11328}" type="sibTrans" cxnId="{F6166D85-1BA5-41FB-8E01-05144825D875}">
      <dgm:prSet/>
      <dgm:spPr/>
      <dgm:t>
        <a:bodyPr/>
        <a:lstStyle/>
        <a:p>
          <a:endParaRPr lang="en-US"/>
        </a:p>
      </dgm:t>
    </dgm:pt>
    <dgm:pt modelId="{69BC676C-E247-4866-B067-9BDE485D80EC}">
      <dgm:prSet/>
      <dgm:spPr/>
      <dgm:t>
        <a:bodyPr/>
        <a:lstStyle/>
        <a:p>
          <a:r>
            <a:rPr lang="en-US" b="0" i="0"/>
            <a:t>object movement, </a:t>
          </a:r>
          <a:endParaRPr lang="en-US"/>
        </a:p>
      </dgm:t>
    </dgm:pt>
    <dgm:pt modelId="{D100F28B-A249-4739-AC40-FD8ED5DA03B9}" type="parTrans" cxnId="{5E5773BB-9A7D-48FA-AA10-64F41B216A14}">
      <dgm:prSet/>
      <dgm:spPr/>
      <dgm:t>
        <a:bodyPr/>
        <a:lstStyle/>
        <a:p>
          <a:endParaRPr lang="en-US"/>
        </a:p>
      </dgm:t>
    </dgm:pt>
    <dgm:pt modelId="{50D3D7C1-F7EF-4CDC-A558-9A262CF5F059}" type="sibTrans" cxnId="{5E5773BB-9A7D-48FA-AA10-64F41B216A14}">
      <dgm:prSet/>
      <dgm:spPr/>
      <dgm:t>
        <a:bodyPr/>
        <a:lstStyle/>
        <a:p>
          <a:endParaRPr lang="en-US"/>
        </a:p>
      </dgm:t>
    </dgm:pt>
    <dgm:pt modelId="{9FA36D61-FF66-49A3-A200-37AFD51C6DF9}">
      <dgm:prSet/>
      <dgm:spPr/>
      <dgm:t>
        <a:bodyPr/>
        <a:lstStyle/>
        <a:p>
          <a:r>
            <a:rPr lang="en-US" b="0" i="0"/>
            <a:t>Representing the movement, interaction, and dynamics of objects and characters within the game environment.</a:t>
          </a:r>
          <a:endParaRPr lang="en-US"/>
        </a:p>
      </dgm:t>
    </dgm:pt>
    <dgm:pt modelId="{4AF4142A-1AC7-4014-977F-C080E3933DE6}" type="parTrans" cxnId="{AF674873-00A4-4635-B97F-A2B623D94BE2}">
      <dgm:prSet/>
      <dgm:spPr/>
      <dgm:t>
        <a:bodyPr/>
        <a:lstStyle/>
        <a:p>
          <a:endParaRPr lang="en-US"/>
        </a:p>
      </dgm:t>
    </dgm:pt>
    <dgm:pt modelId="{418812B2-2311-4137-A74E-E34892F988B0}" type="sibTrans" cxnId="{AF674873-00A4-4635-B97F-A2B623D94BE2}">
      <dgm:prSet/>
      <dgm:spPr/>
      <dgm:t>
        <a:bodyPr/>
        <a:lstStyle/>
        <a:p>
          <a:endParaRPr lang="en-US"/>
        </a:p>
      </dgm:t>
    </dgm:pt>
    <dgm:pt modelId="{F8899DCF-EC1D-4476-BB4C-120D14590211}" type="pres">
      <dgm:prSet presAssocID="{E34FCB1D-14AD-4962-A2CE-7C6E56692D37}" presName="cycle" presStyleCnt="0">
        <dgm:presLayoutVars>
          <dgm:dir/>
          <dgm:resizeHandles val="exact"/>
        </dgm:presLayoutVars>
      </dgm:prSet>
      <dgm:spPr/>
    </dgm:pt>
    <dgm:pt modelId="{93810EDB-CE4C-4913-9C1B-011EF5C1D2A7}" type="pres">
      <dgm:prSet presAssocID="{8F0089A2-16B1-4BD3-99D8-9D07BDA3E57F}" presName="node" presStyleLbl="node1" presStyleIdx="0" presStyleCnt="3">
        <dgm:presLayoutVars>
          <dgm:bulletEnabled val="1"/>
        </dgm:presLayoutVars>
      </dgm:prSet>
      <dgm:spPr/>
    </dgm:pt>
    <dgm:pt modelId="{8CA21E6B-7ABA-4F2B-9711-90F4ADD2EB16}" type="pres">
      <dgm:prSet presAssocID="{32F81853-C444-434C-9663-0F4DC1430D87}" presName="sibTrans" presStyleLbl="sibTrans2D1" presStyleIdx="0" presStyleCnt="3"/>
      <dgm:spPr/>
    </dgm:pt>
    <dgm:pt modelId="{1412EEB0-20B8-474F-86E8-92753D9E36EF}" type="pres">
      <dgm:prSet presAssocID="{32F81853-C444-434C-9663-0F4DC1430D87}" presName="connectorText" presStyleLbl="sibTrans2D1" presStyleIdx="0" presStyleCnt="3"/>
      <dgm:spPr/>
    </dgm:pt>
    <dgm:pt modelId="{73ACA75A-4E4B-4A69-8554-C24FC26AA4D9}" type="pres">
      <dgm:prSet presAssocID="{E4F8EAFE-B7BA-436C-AB04-8B3B4314E9A1}" presName="node" presStyleLbl="node1" presStyleIdx="1" presStyleCnt="3">
        <dgm:presLayoutVars>
          <dgm:bulletEnabled val="1"/>
        </dgm:presLayoutVars>
      </dgm:prSet>
      <dgm:spPr/>
    </dgm:pt>
    <dgm:pt modelId="{B890DA40-9535-44AB-8875-BEFAF6058906}" type="pres">
      <dgm:prSet presAssocID="{0B1F361E-D2EB-4401-AD3B-5D432F7C11FF}" presName="sibTrans" presStyleLbl="sibTrans2D1" presStyleIdx="1" presStyleCnt="3"/>
      <dgm:spPr/>
    </dgm:pt>
    <dgm:pt modelId="{D7CD4B68-82BA-436E-9C81-241043A5E832}" type="pres">
      <dgm:prSet presAssocID="{0B1F361E-D2EB-4401-AD3B-5D432F7C11FF}" presName="connectorText" presStyleLbl="sibTrans2D1" presStyleIdx="1" presStyleCnt="3"/>
      <dgm:spPr/>
    </dgm:pt>
    <dgm:pt modelId="{CA4307E0-EBD5-42D4-9B16-1E1B9F95CAB9}" type="pres">
      <dgm:prSet presAssocID="{9FA36D61-FF66-49A3-A200-37AFD51C6DF9}" presName="node" presStyleLbl="node1" presStyleIdx="2" presStyleCnt="3">
        <dgm:presLayoutVars>
          <dgm:bulletEnabled val="1"/>
        </dgm:presLayoutVars>
      </dgm:prSet>
      <dgm:spPr/>
    </dgm:pt>
    <dgm:pt modelId="{6C01FE2E-141A-4F19-AB71-20A62B043204}" type="pres">
      <dgm:prSet presAssocID="{418812B2-2311-4137-A74E-E34892F988B0}" presName="sibTrans" presStyleLbl="sibTrans2D1" presStyleIdx="2" presStyleCnt="3"/>
      <dgm:spPr/>
    </dgm:pt>
    <dgm:pt modelId="{D938BFF5-99F6-41E6-AEB8-166851F9804F}" type="pres">
      <dgm:prSet presAssocID="{418812B2-2311-4137-A74E-E34892F988B0}" presName="connectorText" presStyleLbl="sibTrans2D1" presStyleIdx="2" presStyleCnt="3"/>
      <dgm:spPr/>
    </dgm:pt>
  </dgm:ptLst>
  <dgm:cxnLst>
    <dgm:cxn modelId="{DEABF80D-44AD-49CA-B60B-AC56DD49D879}" type="presOf" srcId="{FBF3FD31-FCBD-44B6-B8DA-C118C0E4D225}" destId="{73ACA75A-4E4B-4A69-8554-C24FC26AA4D9}" srcOrd="0" destOrd="2" presId="urn:microsoft.com/office/officeart/2005/8/layout/cycle2"/>
    <dgm:cxn modelId="{B8C16C0F-1C52-49D3-853E-11572D7E5E23}" type="presOf" srcId="{32F81853-C444-434C-9663-0F4DC1430D87}" destId="{1412EEB0-20B8-474F-86E8-92753D9E36EF}" srcOrd="1" destOrd="0" presId="urn:microsoft.com/office/officeart/2005/8/layout/cycle2"/>
    <dgm:cxn modelId="{BDAEED13-D12C-44C7-875D-7B1592BC9D6A}" type="presOf" srcId="{0B1F361E-D2EB-4401-AD3B-5D432F7C11FF}" destId="{B890DA40-9535-44AB-8875-BEFAF6058906}" srcOrd="0" destOrd="0" presId="urn:microsoft.com/office/officeart/2005/8/layout/cycle2"/>
    <dgm:cxn modelId="{ACC1B54F-659A-482E-8EFB-B5C44B9FC3D8}" srcId="{E34FCB1D-14AD-4962-A2CE-7C6E56692D37}" destId="{8F0089A2-16B1-4BD3-99D8-9D07BDA3E57F}" srcOrd="0" destOrd="0" parTransId="{F6BADFEC-4AFA-4474-ACB0-5F532DAFD8CE}" sibTransId="{32F81853-C444-434C-9663-0F4DC1430D87}"/>
    <dgm:cxn modelId="{AF674873-00A4-4635-B97F-A2B623D94BE2}" srcId="{E34FCB1D-14AD-4962-A2CE-7C6E56692D37}" destId="{9FA36D61-FF66-49A3-A200-37AFD51C6DF9}" srcOrd="2" destOrd="0" parTransId="{4AF4142A-1AC7-4014-977F-C080E3933DE6}" sibTransId="{418812B2-2311-4137-A74E-E34892F988B0}"/>
    <dgm:cxn modelId="{A1034D75-CCAB-4A40-9B9A-F397A3C5A262}" type="presOf" srcId="{E34FCB1D-14AD-4962-A2CE-7C6E56692D37}" destId="{F8899DCF-EC1D-4476-BB4C-120D14590211}" srcOrd="0" destOrd="0" presId="urn:microsoft.com/office/officeart/2005/8/layout/cycle2"/>
    <dgm:cxn modelId="{F6166D85-1BA5-41FB-8E01-05144825D875}" srcId="{E4F8EAFE-B7BA-436C-AB04-8B3B4314E9A1}" destId="{FBF3FD31-FCBD-44B6-B8DA-C118C0E4D225}" srcOrd="1" destOrd="0" parTransId="{C389D7AC-F0BE-4BE3-B8DC-E3892A5C2BBC}" sibTransId="{58E86680-6F11-4443-9F7B-8175C2D11328}"/>
    <dgm:cxn modelId="{A189F189-8DC4-48AD-8EB0-D5A449F01F63}" type="presOf" srcId="{0B1F361E-D2EB-4401-AD3B-5D432F7C11FF}" destId="{D7CD4B68-82BA-436E-9C81-241043A5E832}" srcOrd="1" destOrd="0" presId="urn:microsoft.com/office/officeart/2005/8/layout/cycle2"/>
    <dgm:cxn modelId="{80902894-AEE3-4E1A-9964-EE2AFE279A57}" type="presOf" srcId="{D92D4246-D556-4A3B-8224-D2946EB895B5}" destId="{73ACA75A-4E4B-4A69-8554-C24FC26AA4D9}" srcOrd="0" destOrd="1" presId="urn:microsoft.com/office/officeart/2005/8/layout/cycle2"/>
    <dgm:cxn modelId="{D3BCFD96-01A4-4309-BCED-1AB6EFBB541E}" type="presOf" srcId="{8F0089A2-16B1-4BD3-99D8-9D07BDA3E57F}" destId="{93810EDB-CE4C-4913-9C1B-011EF5C1D2A7}" srcOrd="0" destOrd="0" presId="urn:microsoft.com/office/officeart/2005/8/layout/cycle2"/>
    <dgm:cxn modelId="{ADFCD2B5-7ABB-4869-938E-37FDEF35C6B8}" type="presOf" srcId="{9FA36D61-FF66-49A3-A200-37AFD51C6DF9}" destId="{CA4307E0-EBD5-42D4-9B16-1E1B9F95CAB9}" srcOrd="0" destOrd="0" presId="urn:microsoft.com/office/officeart/2005/8/layout/cycle2"/>
    <dgm:cxn modelId="{B6DB6BB6-3D08-4DAE-9E08-2D78AC1AE527}" type="presOf" srcId="{69BC676C-E247-4866-B067-9BDE485D80EC}" destId="{73ACA75A-4E4B-4A69-8554-C24FC26AA4D9}" srcOrd="0" destOrd="3" presId="urn:microsoft.com/office/officeart/2005/8/layout/cycle2"/>
    <dgm:cxn modelId="{5E5773BB-9A7D-48FA-AA10-64F41B216A14}" srcId="{E4F8EAFE-B7BA-436C-AB04-8B3B4314E9A1}" destId="{69BC676C-E247-4866-B067-9BDE485D80EC}" srcOrd="2" destOrd="0" parTransId="{D100F28B-A249-4739-AC40-FD8ED5DA03B9}" sibTransId="{50D3D7C1-F7EF-4CDC-A558-9A262CF5F059}"/>
    <dgm:cxn modelId="{FC9C58C7-73BA-4CCE-A797-B923D1C23EBC}" type="presOf" srcId="{418812B2-2311-4137-A74E-E34892F988B0}" destId="{6C01FE2E-141A-4F19-AB71-20A62B043204}" srcOrd="0" destOrd="0" presId="urn:microsoft.com/office/officeart/2005/8/layout/cycle2"/>
    <dgm:cxn modelId="{8C9301D4-9231-4E5C-8834-10558826DDB5}" type="presOf" srcId="{E4F8EAFE-B7BA-436C-AB04-8B3B4314E9A1}" destId="{73ACA75A-4E4B-4A69-8554-C24FC26AA4D9}" srcOrd="0" destOrd="0" presId="urn:microsoft.com/office/officeart/2005/8/layout/cycle2"/>
    <dgm:cxn modelId="{9DEBA8EB-54C8-4C72-B80A-20D2642D461B}" type="presOf" srcId="{32F81853-C444-434C-9663-0F4DC1430D87}" destId="{8CA21E6B-7ABA-4F2B-9711-90F4ADD2EB16}" srcOrd="0" destOrd="0" presId="urn:microsoft.com/office/officeart/2005/8/layout/cycle2"/>
    <dgm:cxn modelId="{AC56D1EE-3847-4ACD-9812-B894AAAD40FD}" type="presOf" srcId="{418812B2-2311-4137-A74E-E34892F988B0}" destId="{D938BFF5-99F6-41E6-AEB8-166851F9804F}" srcOrd="1" destOrd="0" presId="urn:microsoft.com/office/officeart/2005/8/layout/cycle2"/>
    <dgm:cxn modelId="{7DB2D5F5-BAA6-4525-8C4A-977ADC5ECEA0}" srcId="{E4F8EAFE-B7BA-436C-AB04-8B3B4314E9A1}" destId="{D92D4246-D556-4A3B-8224-D2946EB895B5}" srcOrd="0" destOrd="0" parTransId="{2E2AABD3-C2D2-4681-ABB1-0D00F5E46930}" sibTransId="{20171B37-5F79-4849-A4D2-FECD996656C7}"/>
    <dgm:cxn modelId="{8623D4FE-FB13-4ABB-AF2E-4DC3CB94333B}" srcId="{E34FCB1D-14AD-4962-A2CE-7C6E56692D37}" destId="{E4F8EAFE-B7BA-436C-AB04-8B3B4314E9A1}" srcOrd="1" destOrd="0" parTransId="{732D2561-8E18-4701-88D7-52C7D5085C09}" sibTransId="{0B1F361E-D2EB-4401-AD3B-5D432F7C11FF}"/>
    <dgm:cxn modelId="{20BC2061-00C4-494E-8FE1-0E27206AF2BB}" type="presParOf" srcId="{F8899DCF-EC1D-4476-BB4C-120D14590211}" destId="{93810EDB-CE4C-4913-9C1B-011EF5C1D2A7}" srcOrd="0" destOrd="0" presId="urn:microsoft.com/office/officeart/2005/8/layout/cycle2"/>
    <dgm:cxn modelId="{ED745C37-AE29-4499-8E65-698D31FCD400}" type="presParOf" srcId="{F8899DCF-EC1D-4476-BB4C-120D14590211}" destId="{8CA21E6B-7ABA-4F2B-9711-90F4ADD2EB16}" srcOrd="1" destOrd="0" presId="urn:microsoft.com/office/officeart/2005/8/layout/cycle2"/>
    <dgm:cxn modelId="{662BD0DF-AA10-464E-9112-11129376BC05}" type="presParOf" srcId="{8CA21E6B-7ABA-4F2B-9711-90F4ADD2EB16}" destId="{1412EEB0-20B8-474F-86E8-92753D9E36EF}" srcOrd="0" destOrd="0" presId="urn:microsoft.com/office/officeart/2005/8/layout/cycle2"/>
    <dgm:cxn modelId="{D54D0098-6C52-4442-894B-25D9D8B2317A}" type="presParOf" srcId="{F8899DCF-EC1D-4476-BB4C-120D14590211}" destId="{73ACA75A-4E4B-4A69-8554-C24FC26AA4D9}" srcOrd="2" destOrd="0" presId="urn:microsoft.com/office/officeart/2005/8/layout/cycle2"/>
    <dgm:cxn modelId="{4541B4E0-6808-4B89-8FBC-9C2636789403}" type="presParOf" srcId="{F8899DCF-EC1D-4476-BB4C-120D14590211}" destId="{B890DA40-9535-44AB-8875-BEFAF6058906}" srcOrd="3" destOrd="0" presId="urn:microsoft.com/office/officeart/2005/8/layout/cycle2"/>
    <dgm:cxn modelId="{213D9340-7E4D-439C-B0D5-C6D6919C9EE8}" type="presParOf" srcId="{B890DA40-9535-44AB-8875-BEFAF6058906}" destId="{D7CD4B68-82BA-436E-9C81-241043A5E832}" srcOrd="0" destOrd="0" presId="urn:microsoft.com/office/officeart/2005/8/layout/cycle2"/>
    <dgm:cxn modelId="{2D91F29C-3FDE-4C6D-BC39-EE74976B026A}" type="presParOf" srcId="{F8899DCF-EC1D-4476-BB4C-120D14590211}" destId="{CA4307E0-EBD5-42D4-9B16-1E1B9F95CAB9}" srcOrd="4" destOrd="0" presId="urn:microsoft.com/office/officeart/2005/8/layout/cycle2"/>
    <dgm:cxn modelId="{85943F4B-8C9E-4657-9B46-CBF25DA21E62}" type="presParOf" srcId="{F8899DCF-EC1D-4476-BB4C-120D14590211}" destId="{6C01FE2E-141A-4F19-AB71-20A62B043204}" srcOrd="5" destOrd="0" presId="urn:microsoft.com/office/officeart/2005/8/layout/cycle2"/>
    <dgm:cxn modelId="{3C8E0DEE-8732-4DD7-90B7-EBB17A06B6AD}" type="presParOf" srcId="{6C01FE2E-141A-4F19-AB71-20A62B043204}" destId="{D938BFF5-99F6-41E6-AEB8-166851F9804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447F52-5ABD-4E34-A685-61A63C332340}" type="doc">
      <dgm:prSet loTypeId="urn:microsoft.com/office/officeart/2011/layout/HexagonRadial" loCatId="officeonline" qsTypeId="urn:microsoft.com/office/officeart/2005/8/quickstyle/simple1" qsCatId="simple" csTypeId="urn:microsoft.com/office/officeart/2005/8/colors/accent3_1" csCatId="accent3" phldr="1"/>
      <dgm:spPr/>
      <dgm:t>
        <a:bodyPr/>
        <a:lstStyle/>
        <a:p>
          <a:endParaRPr lang="en-US"/>
        </a:p>
      </dgm:t>
    </dgm:pt>
    <dgm:pt modelId="{886D5358-25DD-427F-89AE-28BF0ADD525E}">
      <dgm:prSet/>
      <dgm:spPr/>
      <dgm:t>
        <a:bodyPr/>
        <a:lstStyle/>
        <a:p>
          <a:r>
            <a:rPr lang="en-US" b="0" i="0" dirty="0">
              <a:solidFill>
                <a:schemeClr val="tx1"/>
              </a:solidFill>
            </a:rPr>
            <a:t>UX Design</a:t>
          </a:r>
          <a:endParaRPr lang="en-US" dirty="0">
            <a:solidFill>
              <a:schemeClr val="tx1"/>
            </a:solidFill>
          </a:endParaRPr>
        </a:p>
      </dgm:t>
    </dgm:pt>
    <dgm:pt modelId="{22DE595B-5B0C-4342-87CB-044BAD0C597D}" type="parTrans" cxnId="{EDE4E2CC-E10E-4AE0-BEA0-7D47A35760D0}">
      <dgm:prSet/>
      <dgm:spPr/>
      <dgm:t>
        <a:bodyPr/>
        <a:lstStyle/>
        <a:p>
          <a:endParaRPr lang="en-US"/>
        </a:p>
      </dgm:t>
    </dgm:pt>
    <dgm:pt modelId="{FB957659-EA6C-43EF-8993-0E9408718B5C}" type="sibTrans" cxnId="{EDE4E2CC-E10E-4AE0-BEA0-7D47A35760D0}">
      <dgm:prSet/>
      <dgm:spPr/>
      <dgm:t>
        <a:bodyPr/>
        <a:lstStyle/>
        <a:p>
          <a:endParaRPr lang="en-US"/>
        </a:p>
      </dgm:t>
    </dgm:pt>
    <dgm:pt modelId="{91C02951-96EE-4520-855D-FC897192CE38}">
      <dgm:prSet/>
      <dgm:spPr/>
      <dgm:t>
        <a:bodyPr/>
        <a:lstStyle/>
        <a:p>
          <a:r>
            <a:rPr lang="en-US" b="0" i="0" dirty="0">
              <a:solidFill>
                <a:schemeClr val="tx1"/>
              </a:solidFill>
            </a:rPr>
            <a:t>Menu Design</a:t>
          </a:r>
          <a:endParaRPr lang="en-US" dirty="0">
            <a:solidFill>
              <a:schemeClr val="tx1"/>
            </a:solidFill>
          </a:endParaRPr>
        </a:p>
      </dgm:t>
    </dgm:pt>
    <dgm:pt modelId="{B69646BC-5DDC-4858-BC8F-5995A1F328A5}" type="parTrans" cxnId="{76656706-F421-410C-8412-18B2BC0CECD1}">
      <dgm:prSet/>
      <dgm:spPr/>
      <dgm:t>
        <a:bodyPr/>
        <a:lstStyle/>
        <a:p>
          <a:endParaRPr lang="en-US"/>
        </a:p>
      </dgm:t>
    </dgm:pt>
    <dgm:pt modelId="{939BFE54-64B8-4822-B396-BC32CA7EDDC1}" type="sibTrans" cxnId="{76656706-F421-410C-8412-18B2BC0CECD1}">
      <dgm:prSet/>
      <dgm:spPr/>
      <dgm:t>
        <a:bodyPr/>
        <a:lstStyle/>
        <a:p>
          <a:endParaRPr lang="en-US"/>
        </a:p>
      </dgm:t>
    </dgm:pt>
    <dgm:pt modelId="{13477605-EC36-4873-BF97-A89A2E00C261}">
      <dgm:prSet/>
      <dgm:spPr/>
      <dgm:t>
        <a:bodyPr/>
        <a:lstStyle/>
        <a:p>
          <a:r>
            <a:rPr lang="en-US" b="0" i="0" dirty="0">
              <a:solidFill>
                <a:schemeClr val="tx1"/>
              </a:solidFill>
            </a:rPr>
            <a:t>HUD Design</a:t>
          </a:r>
          <a:endParaRPr lang="en-US" dirty="0">
            <a:solidFill>
              <a:schemeClr val="tx1"/>
            </a:solidFill>
          </a:endParaRPr>
        </a:p>
      </dgm:t>
    </dgm:pt>
    <dgm:pt modelId="{85D0CD57-3430-4938-B5E7-368610112E03}" type="parTrans" cxnId="{19A538A9-4258-4E16-8ACD-54DD0994DB50}">
      <dgm:prSet/>
      <dgm:spPr/>
      <dgm:t>
        <a:bodyPr/>
        <a:lstStyle/>
        <a:p>
          <a:endParaRPr lang="en-US"/>
        </a:p>
      </dgm:t>
    </dgm:pt>
    <dgm:pt modelId="{63B72A8B-0411-4D6B-B1B9-7602F3FDA2C5}" type="sibTrans" cxnId="{19A538A9-4258-4E16-8ACD-54DD0994DB50}">
      <dgm:prSet/>
      <dgm:spPr/>
      <dgm:t>
        <a:bodyPr/>
        <a:lstStyle/>
        <a:p>
          <a:endParaRPr lang="en-US"/>
        </a:p>
      </dgm:t>
    </dgm:pt>
    <dgm:pt modelId="{0174015F-3349-46EB-B673-0AA03294CB86}">
      <dgm:prSet/>
      <dgm:spPr/>
      <dgm:t>
        <a:bodyPr/>
        <a:lstStyle/>
        <a:p>
          <a:r>
            <a:rPr lang="en-US" b="0" i="0" dirty="0">
              <a:solidFill>
                <a:schemeClr val="tx1"/>
              </a:solidFill>
            </a:rPr>
            <a:t>Controls and Input Design</a:t>
          </a:r>
          <a:endParaRPr lang="en-US" dirty="0">
            <a:solidFill>
              <a:schemeClr val="tx1"/>
            </a:solidFill>
          </a:endParaRPr>
        </a:p>
      </dgm:t>
    </dgm:pt>
    <dgm:pt modelId="{75683F95-F1DD-442C-9F79-56CB915872E9}" type="parTrans" cxnId="{CCF83B4E-D5B3-4CD0-86E4-749CB77B9BC3}">
      <dgm:prSet/>
      <dgm:spPr/>
      <dgm:t>
        <a:bodyPr/>
        <a:lstStyle/>
        <a:p>
          <a:endParaRPr lang="en-US"/>
        </a:p>
      </dgm:t>
    </dgm:pt>
    <dgm:pt modelId="{05075450-1A7F-4E04-91BB-A5BB8C9DF352}" type="sibTrans" cxnId="{CCF83B4E-D5B3-4CD0-86E4-749CB77B9BC3}">
      <dgm:prSet/>
      <dgm:spPr/>
      <dgm:t>
        <a:bodyPr/>
        <a:lstStyle/>
        <a:p>
          <a:endParaRPr lang="en-US"/>
        </a:p>
      </dgm:t>
    </dgm:pt>
    <dgm:pt modelId="{A78BDE43-B022-434A-9846-1A741D6CEE7F}">
      <dgm:prSet/>
      <dgm:spPr/>
      <dgm:t>
        <a:bodyPr/>
        <a:lstStyle/>
        <a:p>
          <a:r>
            <a:rPr lang="en-US" dirty="0">
              <a:solidFill>
                <a:schemeClr val="tx1"/>
              </a:solidFill>
            </a:rPr>
            <a:t>User Interface (UI) and User Experience (UX) Design</a:t>
          </a:r>
        </a:p>
      </dgm:t>
    </dgm:pt>
    <dgm:pt modelId="{A0BA3FE6-88C7-4DB0-9F2C-894CC2B4E507}" type="parTrans" cxnId="{85D9AC08-D41B-470E-9A51-382235F7CF3F}">
      <dgm:prSet/>
      <dgm:spPr/>
      <dgm:t>
        <a:bodyPr/>
        <a:lstStyle/>
        <a:p>
          <a:endParaRPr lang="en-US"/>
        </a:p>
      </dgm:t>
    </dgm:pt>
    <dgm:pt modelId="{62A7DF07-63D3-44AC-8022-2928492C423E}" type="sibTrans" cxnId="{85D9AC08-D41B-470E-9A51-382235F7CF3F}">
      <dgm:prSet/>
      <dgm:spPr/>
      <dgm:t>
        <a:bodyPr/>
        <a:lstStyle/>
        <a:p>
          <a:endParaRPr lang="en-US"/>
        </a:p>
      </dgm:t>
    </dgm:pt>
    <dgm:pt modelId="{280A2275-66C3-40BC-BD4B-BE4CCFFF9121}">
      <dgm:prSet/>
      <dgm:spPr/>
      <dgm:t>
        <a:bodyPr/>
        <a:lstStyle/>
        <a:p>
          <a:r>
            <a:rPr lang="en-US" b="0" i="0" dirty="0">
              <a:solidFill>
                <a:schemeClr val="tx1"/>
              </a:solidFill>
            </a:rPr>
            <a:t>Creating visually appealing and functional elements, menus, and controls for easy game navigation and access to features.</a:t>
          </a:r>
          <a:endParaRPr lang="en-US" dirty="0">
            <a:solidFill>
              <a:schemeClr val="tx1"/>
            </a:solidFill>
          </a:endParaRPr>
        </a:p>
      </dgm:t>
    </dgm:pt>
    <dgm:pt modelId="{C2A5A652-1AA9-46E4-9C6A-BEDD26066644}" type="parTrans" cxnId="{EBF8AF7B-1118-4A60-A05C-3B41E3AC4A50}">
      <dgm:prSet/>
      <dgm:spPr/>
      <dgm:t>
        <a:bodyPr/>
        <a:lstStyle/>
        <a:p>
          <a:endParaRPr lang="en-US"/>
        </a:p>
      </dgm:t>
    </dgm:pt>
    <dgm:pt modelId="{FAB16F71-F126-47EE-888A-A86EAFAE6C7F}" type="sibTrans" cxnId="{EBF8AF7B-1118-4A60-A05C-3B41E3AC4A50}">
      <dgm:prSet/>
      <dgm:spPr/>
      <dgm:t>
        <a:bodyPr/>
        <a:lstStyle/>
        <a:p>
          <a:endParaRPr lang="en-US"/>
        </a:p>
      </dgm:t>
    </dgm:pt>
    <dgm:pt modelId="{20C8EB0B-6101-4FB8-A822-B145BD314C1A}">
      <dgm:prSet/>
      <dgm:spPr/>
      <dgm:t>
        <a:bodyPr/>
        <a:lstStyle/>
        <a:p>
          <a:r>
            <a:rPr lang="en-US" b="0" i="0" dirty="0">
              <a:solidFill>
                <a:schemeClr val="tx1"/>
              </a:solidFill>
            </a:rPr>
            <a:t>Focusing on the overall player experience, considering gameplay flow, engagement, and emotional satisfaction.</a:t>
          </a:r>
          <a:endParaRPr lang="en-US" dirty="0">
            <a:solidFill>
              <a:schemeClr val="tx1"/>
            </a:solidFill>
          </a:endParaRPr>
        </a:p>
      </dgm:t>
    </dgm:pt>
    <dgm:pt modelId="{1070341C-763D-43AF-A31F-ED5CC37E296D}" type="parTrans" cxnId="{1259E38F-657F-400E-AB69-7B3963B5DFDA}">
      <dgm:prSet/>
      <dgm:spPr/>
      <dgm:t>
        <a:bodyPr/>
        <a:lstStyle/>
        <a:p>
          <a:endParaRPr lang="en-US"/>
        </a:p>
      </dgm:t>
    </dgm:pt>
    <dgm:pt modelId="{17B4FB1F-5C5F-4C79-92E8-C0D37F1825BD}" type="sibTrans" cxnId="{1259E38F-657F-400E-AB69-7B3963B5DFDA}">
      <dgm:prSet/>
      <dgm:spPr/>
      <dgm:t>
        <a:bodyPr/>
        <a:lstStyle/>
        <a:p>
          <a:endParaRPr lang="en-US"/>
        </a:p>
      </dgm:t>
    </dgm:pt>
    <dgm:pt modelId="{82DC62B1-95D0-4008-ABC1-8B00C050C37E}">
      <dgm:prSet/>
      <dgm:spPr/>
      <dgm:t>
        <a:bodyPr/>
        <a:lstStyle/>
        <a:p>
          <a:r>
            <a:rPr lang="en-US" b="0" i="0">
              <a:solidFill>
                <a:schemeClr val="tx1"/>
              </a:solidFill>
            </a:rPr>
            <a:t>Creating </a:t>
          </a:r>
          <a:r>
            <a:rPr lang="en-US" b="0" i="0" dirty="0">
              <a:solidFill>
                <a:schemeClr val="tx1"/>
              </a:solidFill>
            </a:rPr>
            <a:t>functional and visually appealing menus for easy navigation.</a:t>
          </a:r>
          <a:endParaRPr lang="en-US" dirty="0">
            <a:solidFill>
              <a:schemeClr val="tx1"/>
            </a:solidFill>
          </a:endParaRPr>
        </a:p>
      </dgm:t>
    </dgm:pt>
    <dgm:pt modelId="{9A7C1C51-60A1-482B-8BC0-94F3FDDDA2E6}" type="parTrans" cxnId="{2C39D429-AB86-430E-8912-AB22543CB9F6}">
      <dgm:prSet/>
      <dgm:spPr/>
      <dgm:t>
        <a:bodyPr/>
        <a:lstStyle/>
        <a:p>
          <a:endParaRPr lang="en-US"/>
        </a:p>
      </dgm:t>
    </dgm:pt>
    <dgm:pt modelId="{14EF8403-F323-4746-BB26-A3458067C7AD}" type="sibTrans" cxnId="{2C39D429-AB86-430E-8912-AB22543CB9F6}">
      <dgm:prSet/>
      <dgm:spPr/>
      <dgm:t>
        <a:bodyPr/>
        <a:lstStyle/>
        <a:p>
          <a:endParaRPr lang="en-US"/>
        </a:p>
      </dgm:t>
    </dgm:pt>
    <dgm:pt modelId="{100437C3-3046-4A00-AEC5-E985DC74D811}">
      <dgm:prSet/>
      <dgm:spPr/>
      <dgm:t>
        <a:bodyPr/>
        <a:lstStyle/>
        <a:p>
          <a:r>
            <a:rPr lang="en-US" b="0" i="0" dirty="0">
              <a:solidFill>
                <a:schemeClr val="tx1"/>
              </a:solidFill>
            </a:rPr>
            <a:t>Developing intuitive and responsive controls.</a:t>
          </a:r>
          <a:endParaRPr lang="en-US" dirty="0">
            <a:solidFill>
              <a:schemeClr val="tx1"/>
            </a:solidFill>
          </a:endParaRPr>
        </a:p>
      </dgm:t>
    </dgm:pt>
    <dgm:pt modelId="{27E41A72-06C0-40DF-A075-7A118425BB0C}" type="parTrans" cxnId="{A1020F23-86CC-495D-A65E-64D06C139065}">
      <dgm:prSet/>
      <dgm:spPr/>
      <dgm:t>
        <a:bodyPr/>
        <a:lstStyle/>
        <a:p>
          <a:endParaRPr lang="en-US"/>
        </a:p>
      </dgm:t>
    </dgm:pt>
    <dgm:pt modelId="{72DD8B1B-0D23-470C-8C69-13A5DAC38D5A}" type="sibTrans" cxnId="{A1020F23-86CC-495D-A65E-64D06C139065}">
      <dgm:prSet/>
      <dgm:spPr/>
      <dgm:t>
        <a:bodyPr/>
        <a:lstStyle/>
        <a:p>
          <a:endParaRPr lang="en-US"/>
        </a:p>
      </dgm:t>
    </dgm:pt>
    <dgm:pt modelId="{39F18265-AC84-45DB-A990-BCDDDCD0D5FC}">
      <dgm:prSet/>
      <dgm:spPr/>
      <dgm:t>
        <a:bodyPr/>
        <a:lstStyle/>
        <a:p>
          <a:r>
            <a:rPr lang="en-US" b="0" i="0">
              <a:solidFill>
                <a:schemeClr val="tx1"/>
              </a:solidFill>
            </a:rPr>
            <a:t>Designing </a:t>
          </a:r>
          <a:r>
            <a:rPr lang="en-US" b="0" i="0" dirty="0">
              <a:solidFill>
                <a:schemeClr val="tx1"/>
              </a:solidFill>
            </a:rPr>
            <a:t>informative and unobtrusive heads-up displays.</a:t>
          </a:r>
          <a:endParaRPr lang="en-US" dirty="0">
            <a:solidFill>
              <a:schemeClr val="tx1"/>
            </a:solidFill>
          </a:endParaRPr>
        </a:p>
      </dgm:t>
    </dgm:pt>
    <dgm:pt modelId="{3F6AFE78-17F0-4D3B-AE3A-EE80EE819F27}" type="parTrans" cxnId="{59FB5C5A-0236-453F-B439-977BF4974605}">
      <dgm:prSet/>
      <dgm:spPr/>
      <dgm:t>
        <a:bodyPr/>
        <a:lstStyle/>
        <a:p>
          <a:endParaRPr lang="en-US"/>
        </a:p>
      </dgm:t>
    </dgm:pt>
    <dgm:pt modelId="{A1585765-E687-4117-BA46-A9ECEAEC3326}" type="sibTrans" cxnId="{59FB5C5A-0236-453F-B439-977BF4974605}">
      <dgm:prSet/>
      <dgm:spPr/>
      <dgm:t>
        <a:bodyPr/>
        <a:lstStyle/>
        <a:p>
          <a:endParaRPr lang="en-US"/>
        </a:p>
      </dgm:t>
    </dgm:pt>
    <dgm:pt modelId="{382E75CF-C28B-4F31-881E-E597BB1AF6F4}">
      <dgm:prSet/>
      <dgm:spPr/>
      <dgm:t>
        <a:bodyPr/>
        <a:lstStyle/>
        <a:p>
          <a:r>
            <a:rPr lang="en-US" b="0" i="0">
              <a:solidFill>
                <a:schemeClr val="tx1"/>
              </a:solidFill>
            </a:rPr>
            <a:t>UI Design</a:t>
          </a:r>
          <a:endParaRPr lang="en-US" dirty="0">
            <a:solidFill>
              <a:schemeClr val="tx1"/>
            </a:solidFill>
          </a:endParaRPr>
        </a:p>
      </dgm:t>
    </dgm:pt>
    <dgm:pt modelId="{62138DCD-7FD6-4849-BB15-B10BBFA3B192}" type="parTrans" cxnId="{CEEEE602-5C19-45D0-B108-DAEF84425991}">
      <dgm:prSet/>
      <dgm:spPr/>
      <dgm:t>
        <a:bodyPr/>
        <a:lstStyle/>
        <a:p>
          <a:endParaRPr lang="en-US"/>
        </a:p>
      </dgm:t>
    </dgm:pt>
    <dgm:pt modelId="{BFF7176B-A5D6-4ED8-AD3F-260E91EAF948}" type="sibTrans" cxnId="{CEEEE602-5C19-45D0-B108-DAEF84425991}">
      <dgm:prSet/>
      <dgm:spPr/>
      <dgm:t>
        <a:bodyPr/>
        <a:lstStyle/>
        <a:p>
          <a:endParaRPr lang="en-US"/>
        </a:p>
      </dgm:t>
    </dgm:pt>
    <dgm:pt modelId="{3192669A-7E50-4C9F-BACA-5BA2E693303E}">
      <dgm:prSet/>
      <dgm:spPr/>
      <dgm:t>
        <a:bodyPr/>
        <a:lstStyle/>
        <a:p>
          <a:pPr>
            <a:buFont typeface="Arial" panose="020B0604020202020204" pitchFamily="34" charset="0"/>
            <a:buChar char="•"/>
          </a:pPr>
          <a:r>
            <a:rPr lang="en-US" b="0" i="0" dirty="0">
              <a:effectLst/>
            </a:rPr>
            <a:t>Feedback Systems</a:t>
          </a:r>
          <a:endParaRPr lang="en-US" dirty="0">
            <a:solidFill>
              <a:schemeClr val="tx1"/>
            </a:solidFill>
          </a:endParaRPr>
        </a:p>
      </dgm:t>
    </dgm:pt>
    <dgm:pt modelId="{0FF2D854-3615-4315-BDF8-FD986785AC80}" type="parTrans" cxnId="{E661C4A7-71F8-4AFD-8428-C21ECEBA9BC4}">
      <dgm:prSet/>
      <dgm:spPr/>
    </dgm:pt>
    <dgm:pt modelId="{78F14437-8CFF-4EDB-A184-6B776736BB22}" type="sibTrans" cxnId="{E661C4A7-71F8-4AFD-8428-C21ECEBA9BC4}">
      <dgm:prSet/>
      <dgm:spPr/>
    </dgm:pt>
    <dgm:pt modelId="{6AB5542F-CAB5-4F02-8405-30BC9648D800}">
      <dgm:prSet/>
      <dgm:spPr/>
    </dgm:pt>
    <dgm:pt modelId="{490751AB-6F6E-4C85-802B-00C086B042BC}" type="parTrans" cxnId="{C6894140-F260-40F9-B3A8-EBE850A96C19}">
      <dgm:prSet/>
      <dgm:spPr/>
      <dgm:t>
        <a:bodyPr/>
        <a:lstStyle/>
        <a:p>
          <a:endParaRPr lang="en-US"/>
        </a:p>
      </dgm:t>
    </dgm:pt>
    <dgm:pt modelId="{8C55FE9B-B281-453D-B535-D73D143B9BD6}" type="sibTrans" cxnId="{C6894140-F260-40F9-B3A8-EBE850A96C19}">
      <dgm:prSet/>
      <dgm:spPr/>
      <dgm:t>
        <a:bodyPr/>
        <a:lstStyle/>
        <a:p>
          <a:endParaRPr lang="en-US"/>
        </a:p>
      </dgm:t>
    </dgm:pt>
    <dgm:pt modelId="{B8009813-18A0-4037-A0CA-970A1BA5B527}">
      <dgm:prSet/>
      <dgm:spPr/>
    </dgm:pt>
    <dgm:pt modelId="{30E4F381-E02E-4A55-B0DE-58A1C77466DD}" type="parTrans" cxnId="{57DAB298-171B-45A4-BC1C-3DF63A497594}">
      <dgm:prSet/>
      <dgm:spPr/>
      <dgm:t>
        <a:bodyPr/>
        <a:lstStyle/>
        <a:p>
          <a:endParaRPr lang="en-US"/>
        </a:p>
      </dgm:t>
    </dgm:pt>
    <dgm:pt modelId="{C3710F57-6C4F-4040-96A7-891AEDD72FA5}" type="sibTrans" cxnId="{57DAB298-171B-45A4-BC1C-3DF63A497594}">
      <dgm:prSet/>
      <dgm:spPr/>
      <dgm:t>
        <a:bodyPr/>
        <a:lstStyle/>
        <a:p>
          <a:endParaRPr lang="en-US"/>
        </a:p>
      </dgm:t>
    </dgm:pt>
    <dgm:pt modelId="{594F9863-01CD-47A9-8514-1684D8888751}">
      <dgm:prSet/>
      <dgm:spPr/>
    </dgm:pt>
    <dgm:pt modelId="{CCE02101-9BB8-4F54-A712-60503333D306}" type="parTrans" cxnId="{A7923341-F6DC-45D1-8CAC-BC395E321D6A}">
      <dgm:prSet/>
      <dgm:spPr/>
      <dgm:t>
        <a:bodyPr/>
        <a:lstStyle/>
        <a:p>
          <a:endParaRPr lang="en-US"/>
        </a:p>
      </dgm:t>
    </dgm:pt>
    <dgm:pt modelId="{037EBC3C-20A2-4A78-99EC-F01F3A4FEB83}" type="sibTrans" cxnId="{A7923341-F6DC-45D1-8CAC-BC395E321D6A}">
      <dgm:prSet/>
      <dgm:spPr/>
      <dgm:t>
        <a:bodyPr/>
        <a:lstStyle/>
        <a:p>
          <a:endParaRPr lang="en-US"/>
        </a:p>
      </dgm:t>
    </dgm:pt>
    <dgm:pt modelId="{67064934-C532-4155-829A-842DDFCBEB21}">
      <dgm:prSet/>
      <dgm:spPr/>
      <dgm:t>
        <a:bodyPr/>
        <a:lstStyle/>
        <a:p>
          <a:pPr>
            <a:buFont typeface="Arial" panose="020B0604020202020204" pitchFamily="34" charset="0"/>
            <a:buChar char="•"/>
          </a:pPr>
          <a:r>
            <a:rPr lang="en-US" b="0" i="0">
              <a:effectLst/>
            </a:rPr>
            <a:t>Implementing </a:t>
          </a:r>
          <a:r>
            <a:rPr lang="en-US" b="0" i="0" dirty="0">
              <a:effectLst/>
            </a:rPr>
            <a:t>visual and audio feedback mechanisms.</a:t>
          </a:r>
          <a:endParaRPr lang="en-US" dirty="0">
            <a:solidFill>
              <a:schemeClr val="tx1"/>
            </a:solidFill>
          </a:endParaRPr>
        </a:p>
      </dgm:t>
    </dgm:pt>
    <dgm:pt modelId="{F33C0829-F3C0-496B-A657-FDAE802FE833}" type="parTrans" cxnId="{BF9D4B01-1E2F-403A-8CAE-DCE0F565F0AD}">
      <dgm:prSet/>
      <dgm:spPr/>
    </dgm:pt>
    <dgm:pt modelId="{28CD06C8-284B-43D2-85A5-865FD39B73FA}" type="sibTrans" cxnId="{BF9D4B01-1E2F-403A-8CAE-DCE0F565F0AD}">
      <dgm:prSet/>
      <dgm:spPr/>
    </dgm:pt>
    <dgm:pt modelId="{BF1ED967-002F-4695-A71E-FE7F10830088}" type="pres">
      <dgm:prSet presAssocID="{D5447F52-5ABD-4E34-A685-61A63C332340}" presName="Name0" presStyleCnt="0">
        <dgm:presLayoutVars>
          <dgm:chMax val="1"/>
          <dgm:chPref val="1"/>
          <dgm:dir/>
          <dgm:animOne val="branch"/>
          <dgm:animLvl val="lvl"/>
        </dgm:presLayoutVars>
      </dgm:prSet>
      <dgm:spPr/>
    </dgm:pt>
    <dgm:pt modelId="{A5C00DFD-CD29-4D53-878E-18C83EDEC448}" type="pres">
      <dgm:prSet presAssocID="{A78BDE43-B022-434A-9846-1A741D6CEE7F}" presName="Parent" presStyleLbl="node0" presStyleIdx="0" presStyleCnt="1">
        <dgm:presLayoutVars>
          <dgm:chMax val="6"/>
          <dgm:chPref val="6"/>
        </dgm:presLayoutVars>
      </dgm:prSet>
      <dgm:spPr/>
    </dgm:pt>
    <dgm:pt modelId="{19C16C45-D53A-4BEB-9268-207CBE165DC7}" type="pres">
      <dgm:prSet presAssocID="{382E75CF-C28B-4F31-881E-E597BB1AF6F4}" presName="Accent1" presStyleCnt="0"/>
      <dgm:spPr/>
    </dgm:pt>
    <dgm:pt modelId="{A36690A0-E15B-433D-B246-B6D62FD2F517}" type="pres">
      <dgm:prSet presAssocID="{382E75CF-C28B-4F31-881E-E597BB1AF6F4}" presName="Accent" presStyleLbl="bgShp" presStyleIdx="0" presStyleCnt="6"/>
      <dgm:spPr/>
    </dgm:pt>
    <dgm:pt modelId="{353F9BE9-7A4E-4F60-8616-6E1C0E4A728B}" type="pres">
      <dgm:prSet presAssocID="{382E75CF-C28B-4F31-881E-E597BB1AF6F4}" presName="Child1" presStyleLbl="node1" presStyleIdx="0" presStyleCnt="6">
        <dgm:presLayoutVars>
          <dgm:chMax val="0"/>
          <dgm:chPref val="0"/>
          <dgm:bulletEnabled val="1"/>
        </dgm:presLayoutVars>
      </dgm:prSet>
      <dgm:spPr/>
    </dgm:pt>
    <dgm:pt modelId="{9ED92541-D0F8-467A-96F4-7EE96377F9DF}" type="pres">
      <dgm:prSet presAssocID="{886D5358-25DD-427F-89AE-28BF0ADD525E}" presName="Accent2" presStyleCnt="0"/>
      <dgm:spPr/>
    </dgm:pt>
    <dgm:pt modelId="{39C495B1-AAB2-42CC-A390-8D8A6BC6F733}" type="pres">
      <dgm:prSet presAssocID="{886D5358-25DD-427F-89AE-28BF0ADD525E}" presName="Accent" presStyleLbl="bgShp" presStyleIdx="1" presStyleCnt="6"/>
      <dgm:spPr/>
    </dgm:pt>
    <dgm:pt modelId="{94248956-70FA-4BB8-8E32-6E34EF4E37B7}" type="pres">
      <dgm:prSet presAssocID="{886D5358-25DD-427F-89AE-28BF0ADD525E}" presName="Child2" presStyleLbl="node1" presStyleIdx="1" presStyleCnt="6">
        <dgm:presLayoutVars>
          <dgm:chMax val="0"/>
          <dgm:chPref val="0"/>
          <dgm:bulletEnabled val="1"/>
        </dgm:presLayoutVars>
      </dgm:prSet>
      <dgm:spPr/>
    </dgm:pt>
    <dgm:pt modelId="{5CCC2A76-F506-44FB-AE5C-7B4C09390ED4}" type="pres">
      <dgm:prSet presAssocID="{91C02951-96EE-4520-855D-FC897192CE38}" presName="Accent3" presStyleCnt="0"/>
      <dgm:spPr/>
    </dgm:pt>
    <dgm:pt modelId="{9D02D1E8-53BC-406E-B9B1-96CC2ED82925}" type="pres">
      <dgm:prSet presAssocID="{91C02951-96EE-4520-855D-FC897192CE38}" presName="Accent" presStyleLbl="bgShp" presStyleIdx="2" presStyleCnt="6"/>
      <dgm:spPr/>
    </dgm:pt>
    <dgm:pt modelId="{0C1F20F5-3153-40DC-A3FA-32B0E3ACCFCD}" type="pres">
      <dgm:prSet presAssocID="{91C02951-96EE-4520-855D-FC897192CE38}" presName="Child3" presStyleLbl="node1" presStyleIdx="2" presStyleCnt="6">
        <dgm:presLayoutVars>
          <dgm:chMax val="0"/>
          <dgm:chPref val="0"/>
          <dgm:bulletEnabled val="1"/>
        </dgm:presLayoutVars>
      </dgm:prSet>
      <dgm:spPr/>
    </dgm:pt>
    <dgm:pt modelId="{75B154A7-8499-4C45-8A83-01D35C3CFEE7}" type="pres">
      <dgm:prSet presAssocID="{13477605-EC36-4873-BF97-A89A2E00C261}" presName="Accent4" presStyleCnt="0"/>
      <dgm:spPr/>
    </dgm:pt>
    <dgm:pt modelId="{2F2F72A7-0B60-4487-81AB-D6C3A2E7862E}" type="pres">
      <dgm:prSet presAssocID="{13477605-EC36-4873-BF97-A89A2E00C261}" presName="Accent" presStyleLbl="bgShp" presStyleIdx="3" presStyleCnt="6"/>
      <dgm:spPr/>
    </dgm:pt>
    <dgm:pt modelId="{D05DA926-6942-4824-A015-FE8B0F965792}" type="pres">
      <dgm:prSet presAssocID="{13477605-EC36-4873-BF97-A89A2E00C261}" presName="Child4" presStyleLbl="node1" presStyleIdx="3" presStyleCnt="6">
        <dgm:presLayoutVars>
          <dgm:chMax val="0"/>
          <dgm:chPref val="0"/>
          <dgm:bulletEnabled val="1"/>
        </dgm:presLayoutVars>
      </dgm:prSet>
      <dgm:spPr/>
    </dgm:pt>
    <dgm:pt modelId="{BBEC4EB5-840C-4B3E-BD2E-2A38AFDBBCC7}" type="pres">
      <dgm:prSet presAssocID="{0174015F-3349-46EB-B673-0AA03294CB86}" presName="Accent5" presStyleCnt="0"/>
      <dgm:spPr/>
    </dgm:pt>
    <dgm:pt modelId="{DAF81175-72C8-4021-8D06-C34A0A170A41}" type="pres">
      <dgm:prSet presAssocID="{0174015F-3349-46EB-B673-0AA03294CB86}" presName="Accent" presStyleLbl="bgShp" presStyleIdx="4" presStyleCnt="6"/>
      <dgm:spPr/>
    </dgm:pt>
    <dgm:pt modelId="{DBC205F0-9EDD-4793-95A5-8859D7175B19}" type="pres">
      <dgm:prSet presAssocID="{0174015F-3349-46EB-B673-0AA03294CB86}" presName="Child5" presStyleLbl="node1" presStyleIdx="4" presStyleCnt="6">
        <dgm:presLayoutVars>
          <dgm:chMax val="0"/>
          <dgm:chPref val="0"/>
          <dgm:bulletEnabled val="1"/>
        </dgm:presLayoutVars>
      </dgm:prSet>
      <dgm:spPr/>
    </dgm:pt>
    <dgm:pt modelId="{D197D696-7A99-4B35-BBC0-D265C9FB3AEE}" type="pres">
      <dgm:prSet presAssocID="{3192669A-7E50-4C9F-BACA-5BA2E693303E}" presName="Accent6" presStyleCnt="0"/>
      <dgm:spPr/>
    </dgm:pt>
    <dgm:pt modelId="{B8729142-D7B3-4D9E-87EF-4002BE97E5DB}" type="pres">
      <dgm:prSet presAssocID="{3192669A-7E50-4C9F-BACA-5BA2E693303E}" presName="Accent" presStyleLbl="bgShp" presStyleIdx="5" presStyleCnt="6"/>
      <dgm:spPr/>
    </dgm:pt>
    <dgm:pt modelId="{4FEEB716-3D74-4911-9B1B-E4CD46401C08}" type="pres">
      <dgm:prSet presAssocID="{3192669A-7E50-4C9F-BACA-5BA2E693303E}" presName="Child6" presStyleLbl="node1" presStyleIdx="5" presStyleCnt="6">
        <dgm:presLayoutVars>
          <dgm:chMax val="0"/>
          <dgm:chPref val="0"/>
          <dgm:bulletEnabled val="1"/>
        </dgm:presLayoutVars>
      </dgm:prSet>
      <dgm:spPr/>
    </dgm:pt>
  </dgm:ptLst>
  <dgm:cxnLst>
    <dgm:cxn modelId="{BF9D4B01-1E2F-403A-8CAE-DCE0F565F0AD}" srcId="{3192669A-7E50-4C9F-BACA-5BA2E693303E}" destId="{67064934-C532-4155-829A-842DDFCBEB21}" srcOrd="0" destOrd="0" parTransId="{F33C0829-F3C0-496B-A657-FDAE802FE833}" sibTransId="{28CD06C8-284B-43D2-85A5-865FD39B73FA}"/>
    <dgm:cxn modelId="{CEEEE602-5C19-45D0-B108-DAEF84425991}" srcId="{A78BDE43-B022-434A-9846-1A741D6CEE7F}" destId="{382E75CF-C28B-4F31-881E-E597BB1AF6F4}" srcOrd="0" destOrd="0" parTransId="{62138DCD-7FD6-4849-BB15-B10BBFA3B192}" sibTransId="{BFF7176B-A5D6-4ED8-AD3F-260E91EAF948}"/>
    <dgm:cxn modelId="{76656706-F421-410C-8412-18B2BC0CECD1}" srcId="{A78BDE43-B022-434A-9846-1A741D6CEE7F}" destId="{91C02951-96EE-4520-855D-FC897192CE38}" srcOrd="2" destOrd="0" parTransId="{B69646BC-5DDC-4858-BC8F-5995A1F328A5}" sibTransId="{939BFE54-64B8-4822-B396-BC32CA7EDDC1}"/>
    <dgm:cxn modelId="{85D9AC08-D41B-470E-9A51-382235F7CF3F}" srcId="{D5447F52-5ABD-4E34-A685-61A63C332340}" destId="{A78BDE43-B022-434A-9846-1A741D6CEE7F}" srcOrd="0" destOrd="0" parTransId="{A0BA3FE6-88C7-4DB0-9F2C-894CC2B4E507}" sibTransId="{62A7DF07-63D3-44AC-8022-2928492C423E}"/>
    <dgm:cxn modelId="{5823551D-1D23-49FB-B747-3E1ADE5FC50C}" type="presOf" srcId="{67064934-C532-4155-829A-842DDFCBEB21}" destId="{4FEEB716-3D74-4911-9B1B-E4CD46401C08}" srcOrd="0" destOrd="1" presId="urn:microsoft.com/office/officeart/2011/layout/HexagonRadial"/>
    <dgm:cxn modelId="{A1020F23-86CC-495D-A65E-64D06C139065}" srcId="{0174015F-3349-46EB-B673-0AA03294CB86}" destId="{100437C3-3046-4A00-AEC5-E985DC74D811}" srcOrd="0" destOrd="0" parTransId="{27E41A72-06C0-40DF-A075-7A118425BB0C}" sibTransId="{72DD8B1B-0D23-470C-8C69-13A5DAC38D5A}"/>
    <dgm:cxn modelId="{6737DE23-39BA-4940-84F4-06D88F690921}" type="presOf" srcId="{280A2275-66C3-40BC-BD4B-BE4CCFFF9121}" destId="{353F9BE9-7A4E-4F60-8616-6E1C0E4A728B}" srcOrd="0" destOrd="1" presId="urn:microsoft.com/office/officeart/2011/layout/HexagonRadial"/>
    <dgm:cxn modelId="{2C39D429-AB86-430E-8912-AB22543CB9F6}" srcId="{91C02951-96EE-4520-855D-FC897192CE38}" destId="{82DC62B1-95D0-4008-ABC1-8B00C050C37E}" srcOrd="0" destOrd="0" parTransId="{9A7C1C51-60A1-482B-8BC0-94F3FDDDA2E6}" sibTransId="{14EF8403-F323-4746-BB26-A3458067C7AD}"/>
    <dgm:cxn modelId="{D330B737-3CE7-4A49-AB45-21106C28446F}" type="presOf" srcId="{91C02951-96EE-4520-855D-FC897192CE38}" destId="{0C1F20F5-3153-40DC-A3FA-32B0E3ACCFCD}" srcOrd="0" destOrd="0" presId="urn:microsoft.com/office/officeart/2011/layout/HexagonRadial"/>
    <dgm:cxn modelId="{C6894140-F260-40F9-B3A8-EBE850A96C19}" srcId="{A78BDE43-B022-434A-9846-1A741D6CEE7F}" destId="{6AB5542F-CAB5-4F02-8405-30BC9648D800}" srcOrd="6" destOrd="0" parTransId="{490751AB-6F6E-4C85-802B-00C086B042BC}" sibTransId="{8C55FE9B-B281-453D-B535-D73D143B9BD6}"/>
    <dgm:cxn modelId="{39F15F60-49BB-4FB6-98B8-BD32E3400E11}" type="presOf" srcId="{39F18265-AC84-45DB-A990-BCDDDCD0D5FC}" destId="{D05DA926-6942-4824-A015-FE8B0F965792}" srcOrd="0" destOrd="1" presId="urn:microsoft.com/office/officeart/2011/layout/HexagonRadial"/>
    <dgm:cxn modelId="{A7923341-F6DC-45D1-8CAC-BC395E321D6A}" srcId="{A78BDE43-B022-434A-9846-1A741D6CEE7F}" destId="{594F9863-01CD-47A9-8514-1684D8888751}" srcOrd="8" destOrd="0" parTransId="{CCE02101-9BB8-4F54-A712-60503333D306}" sibTransId="{037EBC3C-20A2-4A78-99EC-F01F3A4FEB83}"/>
    <dgm:cxn modelId="{E78D6442-3E7E-46D6-AAD4-A224AA189754}" type="presOf" srcId="{A78BDE43-B022-434A-9846-1A741D6CEE7F}" destId="{A5C00DFD-CD29-4D53-878E-18C83EDEC448}" srcOrd="0" destOrd="0" presId="urn:microsoft.com/office/officeart/2011/layout/HexagonRadial"/>
    <dgm:cxn modelId="{37108464-324D-4299-AC23-6AA5FE36F124}" type="presOf" srcId="{20C8EB0B-6101-4FB8-A822-B145BD314C1A}" destId="{94248956-70FA-4BB8-8E32-6E34EF4E37B7}" srcOrd="0" destOrd="1" presId="urn:microsoft.com/office/officeart/2011/layout/HexagonRadial"/>
    <dgm:cxn modelId="{98055766-F4A5-4ED3-973D-15B354D67BAF}" type="presOf" srcId="{13477605-EC36-4873-BF97-A89A2E00C261}" destId="{D05DA926-6942-4824-A015-FE8B0F965792}" srcOrd="0" destOrd="0" presId="urn:microsoft.com/office/officeart/2011/layout/HexagonRadial"/>
    <dgm:cxn modelId="{CCF83B4E-D5B3-4CD0-86E4-749CB77B9BC3}" srcId="{A78BDE43-B022-434A-9846-1A741D6CEE7F}" destId="{0174015F-3349-46EB-B673-0AA03294CB86}" srcOrd="4" destOrd="0" parTransId="{75683F95-F1DD-442C-9F79-56CB915872E9}" sibTransId="{05075450-1A7F-4E04-91BB-A5BB8C9DF352}"/>
    <dgm:cxn modelId="{7C61C34F-AB0A-4CBB-9E6F-C3BFFED43580}" type="presOf" srcId="{3192669A-7E50-4C9F-BACA-5BA2E693303E}" destId="{4FEEB716-3D74-4911-9B1B-E4CD46401C08}" srcOrd="0" destOrd="0" presId="urn:microsoft.com/office/officeart/2011/layout/HexagonRadial"/>
    <dgm:cxn modelId="{59FB5C5A-0236-453F-B439-977BF4974605}" srcId="{13477605-EC36-4873-BF97-A89A2E00C261}" destId="{39F18265-AC84-45DB-A990-BCDDDCD0D5FC}" srcOrd="0" destOrd="0" parTransId="{3F6AFE78-17F0-4D3B-AE3A-EE80EE819F27}" sibTransId="{A1585765-E687-4117-BA46-A9ECEAEC3326}"/>
    <dgm:cxn modelId="{E400D47A-47B0-4332-BEA9-76344481FF30}" type="presOf" srcId="{0174015F-3349-46EB-B673-0AA03294CB86}" destId="{DBC205F0-9EDD-4793-95A5-8859D7175B19}" srcOrd="0" destOrd="0" presId="urn:microsoft.com/office/officeart/2011/layout/HexagonRadial"/>
    <dgm:cxn modelId="{EBF8AF7B-1118-4A60-A05C-3B41E3AC4A50}" srcId="{382E75CF-C28B-4F31-881E-E597BB1AF6F4}" destId="{280A2275-66C3-40BC-BD4B-BE4CCFFF9121}" srcOrd="0" destOrd="0" parTransId="{C2A5A652-1AA9-46E4-9C6A-BEDD26066644}" sibTransId="{FAB16F71-F126-47EE-888A-A86EAFAE6C7F}"/>
    <dgm:cxn modelId="{F4B3B082-4E08-419C-B20B-70BE13B4F63F}" type="presOf" srcId="{82DC62B1-95D0-4008-ABC1-8B00C050C37E}" destId="{0C1F20F5-3153-40DC-A3FA-32B0E3ACCFCD}" srcOrd="0" destOrd="1" presId="urn:microsoft.com/office/officeart/2011/layout/HexagonRadial"/>
    <dgm:cxn modelId="{1259E38F-657F-400E-AB69-7B3963B5DFDA}" srcId="{886D5358-25DD-427F-89AE-28BF0ADD525E}" destId="{20C8EB0B-6101-4FB8-A822-B145BD314C1A}" srcOrd="0" destOrd="0" parTransId="{1070341C-763D-43AF-A31F-ED5CC37E296D}" sibTransId="{17B4FB1F-5C5F-4C79-92E8-C0D37F1825BD}"/>
    <dgm:cxn modelId="{91A65C94-56BA-4DA5-881B-744DE0371ACD}" type="presOf" srcId="{100437C3-3046-4A00-AEC5-E985DC74D811}" destId="{DBC205F0-9EDD-4793-95A5-8859D7175B19}" srcOrd="0" destOrd="1" presId="urn:microsoft.com/office/officeart/2011/layout/HexagonRadial"/>
    <dgm:cxn modelId="{57DAB298-171B-45A4-BC1C-3DF63A497594}" srcId="{A78BDE43-B022-434A-9846-1A741D6CEE7F}" destId="{B8009813-18A0-4037-A0CA-970A1BA5B527}" srcOrd="7" destOrd="0" parTransId="{30E4F381-E02E-4A55-B0DE-58A1C77466DD}" sibTransId="{C3710F57-6C4F-4040-96A7-891AEDD72FA5}"/>
    <dgm:cxn modelId="{E661C4A7-71F8-4AFD-8428-C21ECEBA9BC4}" srcId="{A78BDE43-B022-434A-9846-1A741D6CEE7F}" destId="{3192669A-7E50-4C9F-BACA-5BA2E693303E}" srcOrd="5" destOrd="0" parTransId="{0FF2D854-3615-4315-BDF8-FD986785AC80}" sibTransId="{78F14437-8CFF-4EDB-A184-6B776736BB22}"/>
    <dgm:cxn modelId="{19A538A9-4258-4E16-8ACD-54DD0994DB50}" srcId="{A78BDE43-B022-434A-9846-1A741D6CEE7F}" destId="{13477605-EC36-4873-BF97-A89A2E00C261}" srcOrd="3" destOrd="0" parTransId="{85D0CD57-3430-4938-B5E7-368610112E03}" sibTransId="{63B72A8B-0411-4D6B-B1B9-7602F3FDA2C5}"/>
    <dgm:cxn modelId="{C20796AD-F509-42EA-9ECF-72B7C7C25BD4}" type="presOf" srcId="{D5447F52-5ABD-4E34-A685-61A63C332340}" destId="{BF1ED967-002F-4695-A71E-FE7F10830088}" srcOrd="0" destOrd="0" presId="urn:microsoft.com/office/officeart/2011/layout/HexagonRadial"/>
    <dgm:cxn modelId="{EDE4E2CC-E10E-4AE0-BEA0-7D47A35760D0}" srcId="{A78BDE43-B022-434A-9846-1A741D6CEE7F}" destId="{886D5358-25DD-427F-89AE-28BF0ADD525E}" srcOrd="1" destOrd="0" parTransId="{22DE595B-5B0C-4342-87CB-044BAD0C597D}" sibTransId="{FB957659-EA6C-43EF-8993-0E9408718B5C}"/>
    <dgm:cxn modelId="{0A531DD1-4CCD-4D17-A0E5-24B4B29B30D0}" type="presOf" srcId="{886D5358-25DD-427F-89AE-28BF0ADD525E}" destId="{94248956-70FA-4BB8-8E32-6E34EF4E37B7}" srcOrd="0" destOrd="0" presId="urn:microsoft.com/office/officeart/2011/layout/HexagonRadial"/>
    <dgm:cxn modelId="{F6F986D4-605B-4F17-BCB3-5C367A07FFC8}" type="presOf" srcId="{382E75CF-C28B-4F31-881E-E597BB1AF6F4}" destId="{353F9BE9-7A4E-4F60-8616-6E1C0E4A728B}" srcOrd="0" destOrd="0" presId="urn:microsoft.com/office/officeart/2011/layout/HexagonRadial"/>
    <dgm:cxn modelId="{7CF007B2-6EB3-413E-A20C-A1AE542036D1}" type="presParOf" srcId="{BF1ED967-002F-4695-A71E-FE7F10830088}" destId="{A5C00DFD-CD29-4D53-878E-18C83EDEC448}" srcOrd="0" destOrd="0" presId="urn:microsoft.com/office/officeart/2011/layout/HexagonRadial"/>
    <dgm:cxn modelId="{0B4149BE-78DF-4813-B3AB-476EEE3EE82C}" type="presParOf" srcId="{BF1ED967-002F-4695-A71E-FE7F10830088}" destId="{19C16C45-D53A-4BEB-9268-207CBE165DC7}" srcOrd="1" destOrd="0" presId="urn:microsoft.com/office/officeart/2011/layout/HexagonRadial"/>
    <dgm:cxn modelId="{078DE679-20C5-40E2-86F2-AEEA2ABBB151}" type="presParOf" srcId="{19C16C45-D53A-4BEB-9268-207CBE165DC7}" destId="{A36690A0-E15B-433D-B246-B6D62FD2F517}" srcOrd="0" destOrd="0" presId="urn:microsoft.com/office/officeart/2011/layout/HexagonRadial"/>
    <dgm:cxn modelId="{014EBCDE-D70C-4D80-8840-48548A0D4AD6}" type="presParOf" srcId="{BF1ED967-002F-4695-A71E-FE7F10830088}" destId="{353F9BE9-7A4E-4F60-8616-6E1C0E4A728B}" srcOrd="2" destOrd="0" presId="urn:microsoft.com/office/officeart/2011/layout/HexagonRadial"/>
    <dgm:cxn modelId="{2AEEAB7E-B55A-4FC5-96F1-09030E9F7511}" type="presParOf" srcId="{BF1ED967-002F-4695-A71E-FE7F10830088}" destId="{9ED92541-D0F8-467A-96F4-7EE96377F9DF}" srcOrd="3" destOrd="0" presId="urn:microsoft.com/office/officeart/2011/layout/HexagonRadial"/>
    <dgm:cxn modelId="{6FB2418D-CBD8-458D-9FD5-C24D9DA3C4DA}" type="presParOf" srcId="{9ED92541-D0F8-467A-96F4-7EE96377F9DF}" destId="{39C495B1-AAB2-42CC-A390-8D8A6BC6F733}" srcOrd="0" destOrd="0" presId="urn:microsoft.com/office/officeart/2011/layout/HexagonRadial"/>
    <dgm:cxn modelId="{BE9BC95B-AE9B-43E2-8C07-950AB9741AB0}" type="presParOf" srcId="{BF1ED967-002F-4695-A71E-FE7F10830088}" destId="{94248956-70FA-4BB8-8E32-6E34EF4E37B7}" srcOrd="4" destOrd="0" presId="urn:microsoft.com/office/officeart/2011/layout/HexagonRadial"/>
    <dgm:cxn modelId="{9AE7FC94-2086-4DFE-AA19-DCCF38F45C14}" type="presParOf" srcId="{BF1ED967-002F-4695-A71E-FE7F10830088}" destId="{5CCC2A76-F506-44FB-AE5C-7B4C09390ED4}" srcOrd="5" destOrd="0" presId="urn:microsoft.com/office/officeart/2011/layout/HexagonRadial"/>
    <dgm:cxn modelId="{97F9856D-DAD4-4AFC-B848-B166333EB7FA}" type="presParOf" srcId="{5CCC2A76-F506-44FB-AE5C-7B4C09390ED4}" destId="{9D02D1E8-53BC-406E-B9B1-96CC2ED82925}" srcOrd="0" destOrd="0" presId="urn:microsoft.com/office/officeart/2011/layout/HexagonRadial"/>
    <dgm:cxn modelId="{2C8DEA98-DD38-45B2-A555-E37A1072B16A}" type="presParOf" srcId="{BF1ED967-002F-4695-A71E-FE7F10830088}" destId="{0C1F20F5-3153-40DC-A3FA-32B0E3ACCFCD}" srcOrd="6" destOrd="0" presId="urn:microsoft.com/office/officeart/2011/layout/HexagonRadial"/>
    <dgm:cxn modelId="{72224E84-7C1C-4DC1-9B3C-6A2E7DA8CD4F}" type="presParOf" srcId="{BF1ED967-002F-4695-A71E-FE7F10830088}" destId="{75B154A7-8499-4C45-8A83-01D35C3CFEE7}" srcOrd="7" destOrd="0" presId="urn:microsoft.com/office/officeart/2011/layout/HexagonRadial"/>
    <dgm:cxn modelId="{F5660B74-D064-4DF0-907F-C053CAFBDCAC}" type="presParOf" srcId="{75B154A7-8499-4C45-8A83-01D35C3CFEE7}" destId="{2F2F72A7-0B60-4487-81AB-D6C3A2E7862E}" srcOrd="0" destOrd="0" presId="urn:microsoft.com/office/officeart/2011/layout/HexagonRadial"/>
    <dgm:cxn modelId="{0FD04624-A533-4275-9F08-8FE9B07F5C32}" type="presParOf" srcId="{BF1ED967-002F-4695-A71E-FE7F10830088}" destId="{D05DA926-6942-4824-A015-FE8B0F965792}" srcOrd="8" destOrd="0" presId="urn:microsoft.com/office/officeart/2011/layout/HexagonRadial"/>
    <dgm:cxn modelId="{28FD4186-45B3-4E8C-990C-50F6DE70EE12}" type="presParOf" srcId="{BF1ED967-002F-4695-A71E-FE7F10830088}" destId="{BBEC4EB5-840C-4B3E-BD2E-2A38AFDBBCC7}" srcOrd="9" destOrd="0" presId="urn:microsoft.com/office/officeart/2011/layout/HexagonRadial"/>
    <dgm:cxn modelId="{367E7111-A040-47E8-871C-4BDC9D9E5A65}" type="presParOf" srcId="{BBEC4EB5-840C-4B3E-BD2E-2A38AFDBBCC7}" destId="{DAF81175-72C8-4021-8D06-C34A0A170A41}" srcOrd="0" destOrd="0" presId="urn:microsoft.com/office/officeart/2011/layout/HexagonRadial"/>
    <dgm:cxn modelId="{CB4A2C5D-07F4-4872-825C-A5DE4F3EEC74}" type="presParOf" srcId="{BF1ED967-002F-4695-A71E-FE7F10830088}" destId="{DBC205F0-9EDD-4793-95A5-8859D7175B19}" srcOrd="10" destOrd="0" presId="urn:microsoft.com/office/officeart/2011/layout/HexagonRadial"/>
    <dgm:cxn modelId="{22CC25C1-1831-4185-B412-939633573289}" type="presParOf" srcId="{BF1ED967-002F-4695-A71E-FE7F10830088}" destId="{D197D696-7A99-4B35-BBC0-D265C9FB3AEE}" srcOrd="11" destOrd="0" presId="urn:microsoft.com/office/officeart/2011/layout/HexagonRadial"/>
    <dgm:cxn modelId="{63511819-3518-4224-AF71-1F3F65A7AA6A}" type="presParOf" srcId="{D197D696-7A99-4B35-BBC0-D265C9FB3AEE}" destId="{B8729142-D7B3-4D9E-87EF-4002BE97E5DB}" srcOrd="0" destOrd="0" presId="urn:microsoft.com/office/officeart/2011/layout/HexagonRadial"/>
    <dgm:cxn modelId="{12B63018-29F6-4175-9632-A82ABA0E204D}" type="presParOf" srcId="{BF1ED967-002F-4695-A71E-FE7F10830088}" destId="{4FEEB716-3D74-4911-9B1B-E4CD46401C08}"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3F346D-ABD2-4848-999B-683FD6C0D704}" type="doc">
      <dgm:prSet loTypeId="urn:microsoft.com/office/officeart/2005/8/layout/vList4" loCatId="list" qsTypeId="urn:microsoft.com/office/officeart/2005/8/quickstyle/simple1" qsCatId="simple" csTypeId="urn:microsoft.com/office/officeart/2005/8/colors/accent0_1" csCatId="mainScheme"/>
      <dgm:spPr/>
      <dgm:t>
        <a:bodyPr/>
        <a:lstStyle/>
        <a:p>
          <a:endParaRPr lang="en-US"/>
        </a:p>
      </dgm:t>
    </dgm:pt>
    <dgm:pt modelId="{C7C69A89-CCA6-495F-8F4D-4C7800D565EA}">
      <dgm:prSet/>
      <dgm:spPr/>
      <dgm:t>
        <a:bodyPr/>
        <a:lstStyle/>
        <a:p>
          <a:r>
            <a:rPr lang="en-US" b="1" i="0" dirty="0"/>
            <a:t>Sound Effects: </a:t>
          </a:r>
          <a:r>
            <a:rPr lang="en-US" b="0" i="0" dirty="0"/>
            <a:t>Design and implement immersive in-game sounds like footsteps, explosions, and environmental effects.</a:t>
          </a:r>
          <a:endParaRPr lang="en-US" dirty="0"/>
        </a:p>
      </dgm:t>
    </dgm:pt>
    <dgm:pt modelId="{FBF7A40A-C7BC-4915-8F52-C3906E0CED83}" type="parTrans" cxnId="{299069F1-041B-4A36-AB94-6BA44E3241EF}">
      <dgm:prSet/>
      <dgm:spPr/>
      <dgm:t>
        <a:bodyPr/>
        <a:lstStyle/>
        <a:p>
          <a:endParaRPr lang="en-US"/>
        </a:p>
      </dgm:t>
    </dgm:pt>
    <dgm:pt modelId="{D021F6CA-12F9-4DAF-AE00-EADC77008195}" type="sibTrans" cxnId="{299069F1-041B-4A36-AB94-6BA44E3241EF}">
      <dgm:prSet/>
      <dgm:spPr/>
      <dgm:t>
        <a:bodyPr/>
        <a:lstStyle/>
        <a:p>
          <a:endParaRPr lang="en-US"/>
        </a:p>
      </dgm:t>
    </dgm:pt>
    <dgm:pt modelId="{6FD49042-C66A-4A28-A5C6-33C1532C3241}">
      <dgm:prSet/>
      <dgm:spPr/>
      <dgm:t>
        <a:bodyPr/>
        <a:lstStyle/>
        <a:p>
          <a:r>
            <a:rPr lang="en-US" b="1" i="0" dirty="0"/>
            <a:t>Music Composition: </a:t>
          </a:r>
          <a:r>
            <a:rPr lang="en-US" b="0" i="0" dirty="0"/>
            <a:t>Create original music tracks that enhance gameplay and evoke emotions.</a:t>
          </a:r>
          <a:endParaRPr lang="en-US" dirty="0"/>
        </a:p>
      </dgm:t>
    </dgm:pt>
    <dgm:pt modelId="{6108DEB0-13A3-40F1-80FC-D309732A3CF1}" type="parTrans" cxnId="{F59FB036-01B5-4187-B79A-F155F458C153}">
      <dgm:prSet/>
      <dgm:spPr/>
      <dgm:t>
        <a:bodyPr/>
        <a:lstStyle/>
        <a:p>
          <a:endParaRPr lang="en-US"/>
        </a:p>
      </dgm:t>
    </dgm:pt>
    <dgm:pt modelId="{7E595DCA-F843-4A07-BA56-0CA750CF5DA4}" type="sibTrans" cxnId="{F59FB036-01B5-4187-B79A-F155F458C153}">
      <dgm:prSet/>
      <dgm:spPr/>
      <dgm:t>
        <a:bodyPr/>
        <a:lstStyle/>
        <a:p>
          <a:endParaRPr lang="en-US"/>
        </a:p>
      </dgm:t>
    </dgm:pt>
    <dgm:pt modelId="{EBFD01C8-19E7-42BF-987F-FADF50C41F52}">
      <dgm:prSet/>
      <dgm:spPr/>
      <dgm:t>
        <a:bodyPr/>
        <a:lstStyle/>
        <a:p>
          <a:r>
            <a:rPr lang="en-US" b="1" i="0" dirty="0"/>
            <a:t>Voiceover and Dialogue: </a:t>
          </a:r>
          <a:r>
            <a:rPr lang="en-US" b="0" i="0" dirty="0"/>
            <a:t>Record and integrate voice performances and dialogue to bring characters and stories to life.</a:t>
          </a:r>
          <a:endParaRPr lang="en-US" dirty="0"/>
        </a:p>
      </dgm:t>
    </dgm:pt>
    <dgm:pt modelId="{3D5ED247-6C99-45AD-92A5-29A84092A2C0}" type="parTrans" cxnId="{04B2B69D-5ABD-4F5C-9B31-B14E7FDC6F9D}">
      <dgm:prSet/>
      <dgm:spPr/>
      <dgm:t>
        <a:bodyPr/>
        <a:lstStyle/>
        <a:p>
          <a:endParaRPr lang="en-US"/>
        </a:p>
      </dgm:t>
    </dgm:pt>
    <dgm:pt modelId="{44D21BA5-83FE-436E-BE40-8EDA93535F3D}" type="sibTrans" cxnId="{04B2B69D-5ABD-4F5C-9B31-B14E7FDC6F9D}">
      <dgm:prSet/>
      <dgm:spPr/>
      <dgm:t>
        <a:bodyPr/>
        <a:lstStyle/>
        <a:p>
          <a:endParaRPr lang="en-US"/>
        </a:p>
      </dgm:t>
    </dgm:pt>
    <dgm:pt modelId="{457F21B6-F5F7-424C-A0C1-E39B7881D965}">
      <dgm:prSet/>
      <dgm:spPr/>
      <dgm:t>
        <a:bodyPr/>
        <a:lstStyle/>
        <a:p>
          <a:r>
            <a:rPr lang="en-US" b="1" i="0" dirty="0"/>
            <a:t>Audio Integration: </a:t>
          </a:r>
          <a:r>
            <a:rPr lang="en-US" b="0" i="0" dirty="0"/>
            <a:t>Implement audio assets with proper timing, synchronization, and spatial positioning for a realistic experience.</a:t>
          </a:r>
          <a:endParaRPr lang="en-US" dirty="0"/>
        </a:p>
      </dgm:t>
    </dgm:pt>
    <dgm:pt modelId="{5AFC7CF8-677C-4E56-9B10-EE90DB9AAE70}" type="parTrans" cxnId="{2AF9F914-6B48-459B-93C5-37464C3FA153}">
      <dgm:prSet/>
      <dgm:spPr/>
      <dgm:t>
        <a:bodyPr/>
        <a:lstStyle/>
        <a:p>
          <a:endParaRPr lang="en-US"/>
        </a:p>
      </dgm:t>
    </dgm:pt>
    <dgm:pt modelId="{16CC0EE0-8FCD-4853-8C99-61F9814CF817}" type="sibTrans" cxnId="{2AF9F914-6B48-459B-93C5-37464C3FA153}">
      <dgm:prSet/>
      <dgm:spPr/>
      <dgm:t>
        <a:bodyPr/>
        <a:lstStyle/>
        <a:p>
          <a:endParaRPr lang="en-US"/>
        </a:p>
      </dgm:t>
    </dgm:pt>
    <dgm:pt modelId="{13956BFC-1E3E-4CEF-898F-8BE9A3912DA5}">
      <dgm:prSet/>
      <dgm:spPr/>
      <dgm:t>
        <a:bodyPr/>
        <a:lstStyle/>
        <a:p>
          <a:r>
            <a:rPr lang="en-US" b="1" i="0" dirty="0"/>
            <a:t>Audio Middleware: </a:t>
          </a:r>
          <a:r>
            <a:rPr lang="en-US" b="0" i="0" dirty="0"/>
            <a:t>Utilize tools and libraries to facilitate the integration and management of audio assets.</a:t>
          </a:r>
          <a:endParaRPr lang="en-US" dirty="0"/>
        </a:p>
      </dgm:t>
    </dgm:pt>
    <dgm:pt modelId="{6615B897-1BFE-42B6-87D2-D3FB87B88A2A}" type="parTrans" cxnId="{D232ECC6-5CF5-4DD0-B894-4230A7AEEAC8}">
      <dgm:prSet/>
      <dgm:spPr/>
      <dgm:t>
        <a:bodyPr/>
        <a:lstStyle/>
        <a:p>
          <a:endParaRPr lang="en-US"/>
        </a:p>
      </dgm:t>
    </dgm:pt>
    <dgm:pt modelId="{AA5F8809-7471-4A29-AC44-5D53B68A3F60}" type="sibTrans" cxnId="{D232ECC6-5CF5-4DD0-B894-4230A7AEEAC8}">
      <dgm:prSet/>
      <dgm:spPr/>
      <dgm:t>
        <a:bodyPr/>
        <a:lstStyle/>
        <a:p>
          <a:endParaRPr lang="en-US"/>
        </a:p>
      </dgm:t>
    </dgm:pt>
    <dgm:pt modelId="{4AF971B8-814C-4820-9C18-438603C738EB}">
      <dgm:prSet/>
      <dgm:spPr/>
      <dgm:t>
        <a:bodyPr/>
        <a:lstStyle/>
        <a:p>
          <a:r>
            <a:rPr lang="en-US" b="1" i="0" dirty="0"/>
            <a:t>Audio Optimization: </a:t>
          </a:r>
          <a:r>
            <a:rPr lang="en-US" b="0" i="0" dirty="0"/>
            <a:t>Optimize audio assets and systems for efficient memory usage and performance.</a:t>
          </a:r>
          <a:endParaRPr lang="en-US" dirty="0"/>
        </a:p>
      </dgm:t>
    </dgm:pt>
    <dgm:pt modelId="{C353E69C-2DD6-4704-8693-3B31A8542065}" type="parTrans" cxnId="{C4206BEF-B15E-46F7-AD4B-3CEC188D7882}">
      <dgm:prSet/>
      <dgm:spPr/>
      <dgm:t>
        <a:bodyPr/>
        <a:lstStyle/>
        <a:p>
          <a:endParaRPr lang="en-US"/>
        </a:p>
      </dgm:t>
    </dgm:pt>
    <dgm:pt modelId="{E0DF2B1C-915F-446F-AA2A-00653C494F5C}" type="sibTrans" cxnId="{C4206BEF-B15E-46F7-AD4B-3CEC188D7882}">
      <dgm:prSet/>
      <dgm:spPr/>
      <dgm:t>
        <a:bodyPr/>
        <a:lstStyle/>
        <a:p>
          <a:endParaRPr lang="en-US"/>
        </a:p>
      </dgm:t>
    </dgm:pt>
    <dgm:pt modelId="{42313728-3FA0-49CD-AA5B-9738A152B347}">
      <dgm:prSet/>
      <dgm:spPr/>
      <dgm:t>
        <a:bodyPr/>
        <a:lstStyle/>
        <a:p>
          <a:r>
            <a:rPr lang="en-US" b="1" i="0" dirty="0"/>
            <a:t>Audio Testing and Quality Assurance: </a:t>
          </a:r>
          <a:r>
            <a:rPr lang="en-US" b="0" i="0" dirty="0"/>
            <a:t>Thoroughly test audio assets to ensure synchronization and high-quality player experience.</a:t>
          </a:r>
          <a:endParaRPr lang="en-US" dirty="0"/>
        </a:p>
      </dgm:t>
    </dgm:pt>
    <dgm:pt modelId="{F2C849CC-2382-4F2C-A532-9AF1B12C7676}" type="parTrans" cxnId="{341D5C33-3218-4949-A520-EF2ED0B2F5A1}">
      <dgm:prSet/>
      <dgm:spPr/>
      <dgm:t>
        <a:bodyPr/>
        <a:lstStyle/>
        <a:p>
          <a:endParaRPr lang="en-US"/>
        </a:p>
      </dgm:t>
    </dgm:pt>
    <dgm:pt modelId="{1D4EF125-EFA8-437C-A957-4BA8452BECF2}" type="sibTrans" cxnId="{341D5C33-3218-4949-A520-EF2ED0B2F5A1}">
      <dgm:prSet/>
      <dgm:spPr/>
      <dgm:t>
        <a:bodyPr/>
        <a:lstStyle/>
        <a:p>
          <a:endParaRPr lang="en-US"/>
        </a:p>
      </dgm:t>
    </dgm:pt>
    <dgm:pt modelId="{CEAF456F-7EDB-4E41-AFEB-019587CBF7B5}" type="pres">
      <dgm:prSet presAssocID="{CF3F346D-ABD2-4848-999B-683FD6C0D704}" presName="linear" presStyleCnt="0">
        <dgm:presLayoutVars>
          <dgm:dir/>
          <dgm:resizeHandles val="exact"/>
        </dgm:presLayoutVars>
      </dgm:prSet>
      <dgm:spPr/>
    </dgm:pt>
    <dgm:pt modelId="{A283BFA1-EB69-4216-B65C-24D646EF62E1}" type="pres">
      <dgm:prSet presAssocID="{C7C69A89-CCA6-495F-8F4D-4C7800D565EA}" presName="comp" presStyleCnt="0"/>
      <dgm:spPr/>
    </dgm:pt>
    <dgm:pt modelId="{F89BC448-4831-495B-9181-17762816AF88}" type="pres">
      <dgm:prSet presAssocID="{C7C69A89-CCA6-495F-8F4D-4C7800D565EA}" presName="box" presStyleLbl="node1" presStyleIdx="0" presStyleCnt="7"/>
      <dgm:spPr/>
    </dgm:pt>
    <dgm:pt modelId="{2C513074-1F35-49A2-ACE5-E8B5128586C1}" type="pres">
      <dgm:prSet presAssocID="{C7C69A89-CCA6-495F-8F4D-4C7800D565EA}" presName="img" presStyleLbl="fgImgPlace1" presStyleIdx="0" presStyleCnt="7"/>
      <dgm:spPr/>
    </dgm:pt>
    <dgm:pt modelId="{990ACC50-55A5-45CC-BF93-F7E19BEC2D10}" type="pres">
      <dgm:prSet presAssocID="{C7C69A89-CCA6-495F-8F4D-4C7800D565EA}" presName="text" presStyleLbl="node1" presStyleIdx="0" presStyleCnt="7">
        <dgm:presLayoutVars>
          <dgm:bulletEnabled val="1"/>
        </dgm:presLayoutVars>
      </dgm:prSet>
      <dgm:spPr/>
    </dgm:pt>
    <dgm:pt modelId="{0F6794A4-938D-4FBB-8780-379B5B4EEDF6}" type="pres">
      <dgm:prSet presAssocID="{D021F6CA-12F9-4DAF-AE00-EADC77008195}" presName="spacer" presStyleCnt="0"/>
      <dgm:spPr/>
    </dgm:pt>
    <dgm:pt modelId="{CCEEB83B-14A2-45B0-B1B1-E9565A45561F}" type="pres">
      <dgm:prSet presAssocID="{6FD49042-C66A-4A28-A5C6-33C1532C3241}" presName="comp" presStyleCnt="0"/>
      <dgm:spPr/>
    </dgm:pt>
    <dgm:pt modelId="{C2C7E2E5-6DF6-480E-89C6-76647C8B123A}" type="pres">
      <dgm:prSet presAssocID="{6FD49042-C66A-4A28-A5C6-33C1532C3241}" presName="box" presStyleLbl="node1" presStyleIdx="1" presStyleCnt="7"/>
      <dgm:spPr/>
    </dgm:pt>
    <dgm:pt modelId="{C101AAD3-3D5B-4FEC-8F8C-A3D03970A1D7}" type="pres">
      <dgm:prSet presAssocID="{6FD49042-C66A-4A28-A5C6-33C1532C3241}" presName="img" presStyleLbl="fgImgPlace1" presStyleIdx="1" presStyleCnt="7"/>
      <dgm:spPr/>
    </dgm:pt>
    <dgm:pt modelId="{B3BE89FD-2DA7-404D-84B5-4AC393855156}" type="pres">
      <dgm:prSet presAssocID="{6FD49042-C66A-4A28-A5C6-33C1532C3241}" presName="text" presStyleLbl="node1" presStyleIdx="1" presStyleCnt="7">
        <dgm:presLayoutVars>
          <dgm:bulletEnabled val="1"/>
        </dgm:presLayoutVars>
      </dgm:prSet>
      <dgm:spPr/>
    </dgm:pt>
    <dgm:pt modelId="{066758A1-C880-48E1-A548-33455515AFE5}" type="pres">
      <dgm:prSet presAssocID="{7E595DCA-F843-4A07-BA56-0CA750CF5DA4}" presName="spacer" presStyleCnt="0"/>
      <dgm:spPr/>
    </dgm:pt>
    <dgm:pt modelId="{CF24F07A-7CFB-49F6-8481-39CB7326FA73}" type="pres">
      <dgm:prSet presAssocID="{EBFD01C8-19E7-42BF-987F-FADF50C41F52}" presName="comp" presStyleCnt="0"/>
      <dgm:spPr/>
    </dgm:pt>
    <dgm:pt modelId="{0269D0F9-A901-429F-A540-D55A5DBEA249}" type="pres">
      <dgm:prSet presAssocID="{EBFD01C8-19E7-42BF-987F-FADF50C41F52}" presName="box" presStyleLbl="node1" presStyleIdx="2" presStyleCnt="7"/>
      <dgm:spPr/>
    </dgm:pt>
    <dgm:pt modelId="{380215A7-8435-480D-94E8-2475E836AE2A}" type="pres">
      <dgm:prSet presAssocID="{EBFD01C8-19E7-42BF-987F-FADF50C41F52}" presName="img" presStyleLbl="fgImgPlace1" presStyleIdx="2" presStyleCnt="7"/>
      <dgm:spPr/>
    </dgm:pt>
    <dgm:pt modelId="{55315133-168B-4852-A0FE-949C516598FA}" type="pres">
      <dgm:prSet presAssocID="{EBFD01C8-19E7-42BF-987F-FADF50C41F52}" presName="text" presStyleLbl="node1" presStyleIdx="2" presStyleCnt="7">
        <dgm:presLayoutVars>
          <dgm:bulletEnabled val="1"/>
        </dgm:presLayoutVars>
      </dgm:prSet>
      <dgm:spPr/>
    </dgm:pt>
    <dgm:pt modelId="{8E5347B8-D030-40E6-9BB9-83F989BD1B6C}" type="pres">
      <dgm:prSet presAssocID="{44D21BA5-83FE-436E-BE40-8EDA93535F3D}" presName="spacer" presStyleCnt="0"/>
      <dgm:spPr/>
    </dgm:pt>
    <dgm:pt modelId="{8DC58223-78B1-46C9-8FD4-6E3DA8F6F251}" type="pres">
      <dgm:prSet presAssocID="{457F21B6-F5F7-424C-A0C1-E39B7881D965}" presName="comp" presStyleCnt="0"/>
      <dgm:spPr/>
    </dgm:pt>
    <dgm:pt modelId="{16963935-F9CF-4310-9FF2-EF2B543059BF}" type="pres">
      <dgm:prSet presAssocID="{457F21B6-F5F7-424C-A0C1-E39B7881D965}" presName="box" presStyleLbl="node1" presStyleIdx="3" presStyleCnt="7"/>
      <dgm:spPr/>
    </dgm:pt>
    <dgm:pt modelId="{5AB99BE4-260F-4733-BFCD-10F2F3624021}" type="pres">
      <dgm:prSet presAssocID="{457F21B6-F5F7-424C-A0C1-E39B7881D965}" presName="img" presStyleLbl="fgImgPlace1" presStyleIdx="3" presStyleCnt="7"/>
      <dgm:spPr/>
    </dgm:pt>
    <dgm:pt modelId="{38DFD476-4E23-4E9F-BF3D-019707528DCA}" type="pres">
      <dgm:prSet presAssocID="{457F21B6-F5F7-424C-A0C1-E39B7881D965}" presName="text" presStyleLbl="node1" presStyleIdx="3" presStyleCnt="7">
        <dgm:presLayoutVars>
          <dgm:bulletEnabled val="1"/>
        </dgm:presLayoutVars>
      </dgm:prSet>
      <dgm:spPr/>
    </dgm:pt>
    <dgm:pt modelId="{3D74CA2B-7DA9-4AF2-AF15-DF5286DAD43B}" type="pres">
      <dgm:prSet presAssocID="{16CC0EE0-8FCD-4853-8C99-61F9814CF817}" presName="spacer" presStyleCnt="0"/>
      <dgm:spPr/>
    </dgm:pt>
    <dgm:pt modelId="{AB7D1F45-9A15-40E9-B501-A503296A7005}" type="pres">
      <dgm:prSet presAssocID="{13956BFC-1E3E-4CEF-898F-8BE9A3912DA5}" presName="comp" presStyleCnt="0"/>
      <dgm:spPr/>
    </dgm:pt>
    <dgm:pt modelId="{8179E688-8583-4473-A138-2992A532CCD5}" type="pres">
      <dgm:prSet presAssocID="{13956BFC-1E3E-4CEF-898F-8BE9A3912DA5}" presName="box" presStyleLbl="node1" presStyleIdx="4" presStyleCnt="7"/>
      <dgm:spPr/>
    </dgm:pt>
    <dgm:pt modelId="{55370FDB-679E-4B73-8D15-37399F22066E}" type="pres">
      <dgm:prSet presAssocID="{13956BFC-1E3E-4CEF-898F-8BE9A3912DA5}" presName="img" presStyleLbl="fgImgPlace1" presStyleIdx="4" presStyleCnt="7"/>
      <dgm:spPr/>
    </dgm:pt>
    <dgm:pt modelId="{400F12FF-E7A6-40DC-9FE5-E26543397EA6}" type="pres">
      <dgm:prSet presAssocID="{13956BFC-1E3E-4CEF-898F-8BE9A3912DA5}" presName="text" presStyleLbl="node1" presStyleIdx="4" presStyleCnt="7">
        <dgm:presLayoutVars>
          <dgm:bulletEnabled val="1"/>
        </dgm:presLayoutVars>
      </dgm:prSet>
      <dgm:spPr/>
    </dgm:pt>
    <dgm:pt modelId="{A666656D-DA2A-44C6-81BD-53EB1F9F5CB0}" type="pres">
      <dgm:prSet presAssocID="{AA5F8809-7471-4A29-AC44-5D53B68A3F60}" presName="spacer" presStyleCnt="0"/>
      <dgm:spPr/>
    </dgm:pt>
    <dgm:pt modelId="{B796C9D4-9D96-4277-A916-50ACF752983C}" type="pres">
      <dgm:prSet presAssocID="{4AF971B8-814C-4820-9C18-438603C738EB}" presName="comp" presStyleCnt="0"/>
      <dgm:spPr/>
    </dgm:pt>
    <dgm:pt modelId="{70D92A1C-65AF-41F6-9895-9774352D41FA}" type="pres">
      <dgm:prSet presAssocID="{4AF971B8-814C-4820-9C18-438603C738EB}" presName="box" presStyleLbl="node1" presStyleIdx="5" presStyleCnt="7"/>
      <dgm:spPr/>
    </dgm:pt>
    <dgm:pt modelId="{5A6937B6-F1FA-4080-AF24-93C799DA14B4}" type="pres">
      <dgm:prSet presAssocID="{4AF971B8-814C-4820-9C18-438603C738EB}" presName="img" presStyleLbl="fgImgPlace1" presStyleIdx="5" presStyleCnt="7"/>
      <dgm:spPr/>
    </dgm:pt>
    <dgm:pt modelId="{B42FD2AC-5BC7-4B79-8581-18FFC7C71F48}" type="pres">
      <dgm:prSet presAssocID="{4AF971B8-814C-4820-9C18-438603C738EB}" presName="text" presStyleLbl="node1" presStyleIdx="5" presStyleCnt="7">
        <dgm:presLayoutVars>
          <dgm:bulletEnabled val="1"/>
        </dgm:presLayoutVars>
      </dgm:prSet>
      <dgm:spPr/>
    </dgm:pt>
    <dgm:pt modelId="{0F2A9620-B6AF-4C79-9B2A-D69D88FC98E7}" type="pres">
      <dgm:prSet presAssocID="{E0DF2B1C-915F-446F-AA2A-00653C494F5C}" presName="spacer" presStyleCnt="0"/>
      <dgm:spPr/>
    </dgm:pt>
    <dgm:pt modelId="{919AE270-4121-4E05-9E4D-3938A4DEB0EB}" type="pres">
      <dgm:prSet presAssocID="{42313728-3FA0-49CD-AA5B-9738A152B347}" presName="comp" presStyleCnt="0"/>
      <dgm:spPr/>
    </dgm:pt>
    <dgm:pt modelId="{D77F9C57-C747-4A85-930E-74AA5E1F05FC}" type="pres">
      <dgm:prSet presAssocID="{42313728-3FA0-49CD-AA5B-9738A152B347}" presName="box" presStyleLbl="node1" presStyleIdx="6" presStyleCnt="7"/>
      <dgm:spPr/>
    </dgm:pt>
    <dgm:pt modelId="{5276728F-3386-412A-92B9-18B6327606FB}" type="pres">
      <dgm:prSet presAssocID="{42313728-3FA0-49CD-AA5B-9738A152B347}" presName="img" presStyleLbl="fgImgPlace1" presStyleIdx="6" presStyleCnt="7"/>
      <dgm:spPr/>
    </dgm:pt>
    <dgm:pt modelId="{F262C607-3FA5-4392-976F-5D39F92239EE}" type="pres">
      <dgm:prSet presAssocID="{42313728-3FA0-49CD-AA5B-9738A152B347}" presName="text" presStyleLbl="node1" presStyleIdx="6" presStyleCnt="7">
        <dgm:presLayoutVars>
          <dgm:bulletEnabled val="1"/>
        </dgm:presLayoutVars>
      </dgm:prSet>
      <dgm:spPr/>
    </dgm:pt>
  </dgm:ptLst>
  <dgm:cxnLst>
    <dgm:cxn modelId="{47BBF011-064F-495E-89EC-D6BBDEE11BCA}" type="presOf" srcId="{457F21B6-F5F7-424C-A0C1-E39B7881D965}" destId="{16963935-F9CF-4310-9FF2-EF2B543059BF}" srcOrd="0" destOrd="0" presId="urn:microsoft.com/office/officeart/2005/8/layout/vList4"/>
    <dgm:cxn modelId="{7950FE13-563B-4E5E-85CB-0C1EB5FFB8FB}" type="presOf" srcId="{6FD49042-C66A-4A28-A5C6-33C1532C3241}" destId="{B3BE89FD-2DA7-404D-84B5-4AC393855156}" srcOrd="1" destOrd="0" presId="urn:microsoft.com/office/officeart/2005/8/layout/vList4"/>
    <dgm:cxn modelId="{2AF9F914-6B48-459B-93C5-37464C3FA153}" srcId="{CF3F346D-ABD2-4848-999B-683FD6C0D704}" destId="{457F21B6-F5F7-424C-A0C1-E39B7881D965}" srcOrd="3" destOrd="0" parTransId="{5AFC7CF8-677C-4E56-9B10-EE90DB9AAE70}" sibTransId="{16CC0EE0-8FCD-4853-8C99-61F9814CF817}"/>
    <dgm:cxn modelId="{9BB41733-D9F4-40E2-857F-1D81DFC2F419}" type="presOf" srcId="{EBFD01C8-19E7-42BF-987F-FADF50C41F52}" destId="{55315133-168B-4852-A0FE-949C516598FA}" srcOrd="1" destOrd="0" presId="urn:microsoft.com/office/officeart/2005/8/layout/vList4"/>
    <dgm:cxn modelId="{341D5C33-3218-4949-A520-EF2ED0B2F5A1}" srcId="{CF3F346D-ABD2-4848-999B-683FD6C0D704}" destId="{42313728-3FA0-49CD-AA5B-9738A152B347}" srcOrd="6" destOrd="0" parTransId="{F2C849CC-2382-4F2C-A532-9AF1B12C7676}" sibTransId="{1D4EF125-EFA8-437C-A957-4BA8452BECF2}"/>
    <dgm:cxn modelId="{F59FB036-01B5-4187-B79A-F155F458C153}" srcId="{CF3F346D-ABD2-4848-999B-683FD6C0D704}" destId="{6FD49042-C66A-4A28-A5C6-33C1532C3241}" srcOrd="1" destOrd="0" parTransId="{6108DEB0-13A3-40F1-80FC-D309732A3CF1}" sibTransId="{7E595DCA-F843-4A07-BA56-0CA750CF5DA4}"/>
    <dgm:cxn modelId="{368B1344-25FB-4C0C-B1C0-0AD4233C2C5A}" type="presOf" srcId="{C7C69A89-CCA6-495F-8F4D-4C7800D565EA}" destId="{990ACC50-55A5-45CC-BF93-F7E19BEC2D10}" srcOrd="1" destOrd="0" presId="urn:microsoft.com/office/officeart/2005/8/layout/vList4"/>
    <dgm:cxn modelId="{B3404974-BB64-45BE-81AD-DCF55C1F7543}" type="presOf" srcId="{C7C69A89-CCA6-495F-8F4D-4C7800D565EA}" destId="{F89BC448-4831-495B-9181-17762816AF88}" srcOrd="0" destOrd="0" presId="urn:microsoft.com/office/officeart/2005/8/layout/vList4"/>
    <dgm:cxn modelId="{7D868589-5FB6-4B80-8970-CF7165F5622C}" type="presOf" srcId="{42313728-3FA0-49CD-AA5B-9738A152B347}" destId="{F262C607-3FA5-4392-976F-5D39F92239EE}" srcOrd="1" destOrd="0" presId="urn:microsoft.com/office/officeart/2005/8/layout/vList4"/>
    <dgm:cxn modelId="{2D54768C-BCAD-4F9D-9D3A-96724D827661}" type="presOf" srcId="{CF3F346D-ABD2-4848-999B-683FD6C0D704}" destId="{CEAF456F-7EDB-4E41-AFEB-019587CBF7B5}" srcOrd="0" destOrd="0" presId="urn:microsoft.com/office/officeart/2005/8/layout/vList4"/>
    <dgm:cxn modelId="{F66B5691-5BB9-4F20-8482-CE4DFFDA0838}" type="presOf" srcId="{6FD49042-C66A-4A28-A5C6-33C1532C3241}" destId="{C2C7E2E5-6DF6-480E-89C6-76647C8B123A}" srcOrd="0" destOrd="0" presId="urn:microsoft.com/office/officeart/2005/8/layout/vList4"/>
    <dgm:cxn modelId="{04B2B69D-5ABD-4F5C-9B31-B14E7FDC6F9D}" srcId="{CF3F346D-ABD2-4848-999B-683FD6C0D704}" destId="{EBFD01C8-19E7-42BF-987F-FADF50C41F52}" srcOrd="2" destOrd="0" parTransId="{3D5ED247-6C99-45AD-92A5-29A84092A2C0}" sibTransId="{44D21BA5-83FE-436E-BE40-8EDA93535F3D}"/>
    <dgm:cxn modelId="{D8CBCBA1-42AE-441A-A7CC-ECB3AF17A8F2}" type="presOf" srcId="{13956BFC-1E3E-4CEF-898F-8BE9A3912DA5}" destId="{8179E688-8583-4473-A138-2992A532CCD5}" srcOrd="0" destOrd="0" presId="urn:microsoft.com/office/officeart/2005/8/layout/vList4"/>
    <dgm:cxn modelId="{71FF82AA-B716-4B6F-B5A4-0C758EACAA1D}" type="presOf" srcId="{4AF971B8-814C-4820-9C18-438603C738EB}" destId="{70D92A1C-65AF-41F6-9895-9774352D41FA}" srcOrd="0" destOrd="0" presId="urn:microsoft.com/office/officeart/2005/8/layout/vList4"/>
    <dgm:cxn modelId="{EFC94BAC-0ED8-4A63-AE35-A59217C9D679}" type="presOf" srcId="{4AF971B8-814C-4820-9C18-438603C738EB}" destId="{B42FD2AC-5BC7-4B79-8581-18FFC7C71F48}" srcOrd="1" destOrd="0" presId="urn:microsoft.com/office/officeart/2005/8/layout/vList4"/>
    <dgm:cxn modelId="{DC7147B5-21B1-4646-AD3B-90A507A3B55E}" type="presOf" srcId="{EBFD01C8-19E7-42BF-987F-FADF50C41F52}" destId="{0269D0F9-A901-429F-A540-D55A5DBEA249}" srcOrd="0" destOrd="0" presId="urn:microsoft.com/office/officeart/2005/8/layout/vList4"/>
    <dgm:cxn modelId="{D4CBC1BD-3D7F-4B92-8195-9006DD48A300}" type="presOf" srcId="{457F21B6-F5F7-424C-A0C1-E39B7881D965}" destId="{38DFD476-4E23-4E9F-BF3D-019707528DCA}" srcOrd="1" destOrd="0" presId="urn:microsoft.com/office/officeart/2005/8/layout/vList4"/>
    <dgm:cxn modelId="{EC20E9BF-2A61-495B-B932-DACA61A90EAE}" type="presOf" srcId="{42313728-3FA0-49CD-AA5B-9738A152B347}" destId="{D77F9C57-C747-4A85-930E-74AA5E1F05FC}" srcOrd="0" destOrd="0" presId="urn:microsoft.com/office/officeart/2005/8/layout/vList4"/>
    <dgm:cxn modelId="{D232ECC6-5CF5-4DD0-B894-4230A7AEEAC8}" srcId="{CF3F346D-ABD2-4848-999B-683FD6C0D704}" destId="{13956BFC-1E3E-4CEF-898F-8BE9A3912DA5}" srcOrd="4" destOrd="0" parTransId="{6615B897-1BFE-42B6-87D2-D3FB87B88A2A}" sibTransId="{AA5F8809-7471-4A29-AC44-5D53B68A3F60}"/>
    <dgm:cxn modelId="{C4206BEF-B15E-46F7-AD4B-3CEC188D7882}" srcId="{CF3F346D-ABD2-4848-999B-683FD6C0D704}" destId="{4AF971B8-814C-4820-9C18-438603C738EB}" srcOrd="5" destOrd="0" parTransId="{C353E69C-2DD6-4704-8693-3B31A8542065}" sibTransId="{E0DF2B1C-915F-446F-AA2A-00653C494F5C}"/>
    <dgm:cxn modelId="{299069F1-041B-4A36-AB94-6BA44E3241EF}" srcId="{CF3F346D-ABD2-4848-999B-683FD6C0D704}" destId="{C7C69A89-CCA6-495F-8F4D-4C7800D565EA}" srcOrd="0" destOrd="0" parTransId="{FBF7A40A-C7BC-4915-8F52-C3906E0CED83}" sibTransId="{D021F6CA-12F9-4DAF-AE00-EADC77008195}"/>
    <dgm:cxn modelId="{A0CA57F3-749D-4E89-BD53-9CB9CE7EAA89}" type="presOf" srcId="{13956BFC-1E3E-4CEF-898F-8BE9A3912DA5}" destId="{400F12FF-E7A6-40DC-9FE5-E26543397EA6}" srcOrd="1" destOrd="0" presId="urn:microsoft.com/office/officeart/2005/8/layout/vList4"/>
    <dgm:cxn modelId="{E4A840BB-D01B-4A7E-A29A-777508C25285}" type="presParOf" srcId="{CEAF456F-7EDB-4E41-AFEB-019587CBF7B5}" destId="{A283BFA1-EB69-4216-B65C-24D646EF62E1}" srcOrd="0" destOrd="0" presId="urn:microsoft.com/office/officeart/2005/8/layout/vList4"/>
    <dgm:cxn modelId="{39A3ACD3-D797-42D8-903C-3A7EF24CAC47}" type="presParOf" srcId="{A283BFA1-EB69-4216-B65C-24D646EF62E1}" destId="{F89BC448-4831-495B-9181-17762816AF88}" srcOrd="0" destOrd="0" presId="urn:microsoft.com/office/officeart/2005/8/layout/vList4"/>
    <dgm:cxn modelId="{C920BF9F-FEAC-45AA-AA7C-9CDA1B496102}" type="presParOf" srcId="{A283BFA1-EB69-4216-B65C-24D646EF62E1}" destId="{2C513074-1F35-49A2-ACE5-E8B5128586C1}" srcOrd="1" destOrd="0" presId="urn:microsoft.com/office/officeart/2005/8/layout/vList4"/>
    <dgm:cxn modelId="{C26694C3-7356-499A-8C2B-A0DCF02D2F3D}" type="presParOf" srcId="{A283BFA1-EB69-4216-B65C-24D646EF62E1}" destId="{990ACC50-55A5-45CC-BF93-F7E19BEC2D10}" srcOrd="2" destOrd="0" presId="urn:microsoft.com/office/officeart/2005/8/layout/vList4"/>
    <dgm:cxn modelId="{B708B0D7-218A-40E8-8FB3-3176388E4D63}" type="presParOf" srcId="{CEAF456F-7EDB-4E41-AFEB-019587CBF7B5}" destId="{0F6794A4-938D-4FBB-8780-379B5B4EEDF6}" srcOrd="1" destOrd="0" presId="urn:microsoft.com/office/officeart/2005/8/layout/vList4"/>
    <dgm:cxn modelId="{21CC9606-6D22-4731-B77B-C82957BAA336}" type="presParOf" srcId="{CEAF456F-7EDB-4E41-AFEB-019587CBF7B5}" destId="{CCEEB83B-14A2-45B0-B1B1-E9565A45561F}" srcOrd="2" destOrd="0" presId="urn:microsoft.com/office/officeart/2005/8/layout/vList4"/>
    <dgm:cxn modelId="{974C0255-2DDF-4271-9FC8-0D118657F169}" type="presParOf" srcId="{CCEEB83B-14A2-45B0-B1B1-E9565A45561F}" destId="{C2C7E2E5-6DF6-480E-89C6-76647C8B123A}" srcOrd="0" destOrd="0" presId="urn:microsoft.com/office/officeart/2005/8/layout/vList4"/>
    <dgm:cxn modelId="{F3677EA7-B37B-4CCA-AE8A-3419A6C5E470}" type="presParOf" srcId="{CCEEB83B-14A2-45B0-B1B1-E9565A45561F}" destId="{C101AAD3-3D5B-4FEC-8F8C-A3D03970A1D7}" srcOrd="1" destOrd="0" presId="urn:microsoft.com/office/officeart/2005/8/layout/vList4"/>
    <dgm:cxn modelId="{8ECB771D-B693-40E1-A4CF-6FCA81D3EE75}" type="presParOf" srcId="{CCEEB83B-14A2-45B0-B1B1-E9565A45561F}" destId="{B3BE89FD-2DA7-404D-84B5-4AC393855156}" srcOrd="2" destOrd="0" presId="urn:microsoft.com/office/officeart/2005/8/layout/vList4"/>
    <dgm:cxn modelId="{65DA861D-8738-4EE3-94EF-29D59997D2D8}" type="presParOf" srcId="{CEAF456F-7EDB-4E41-AFEB-019587CBF7B5}" destId="{066758A1-C880-48E1-A548-33455515AFE5}" srcOrd="3" destOrd="0" presId="urn:microsoft.com/office/officeart/2005/8/layout/vList4"/>
    <dgm:cxn modelId="{B7F33457-58A1-4361-86C6-DEEDE53402BB}" type="presParOf" srcId="{CEAF456F-7EDB-4E41-AFEB-019587CBF7B5}" destId="{CF24F07A-7CFB-49F6-8481-39CB7326FA73}" srcOrd="4" destOrd="0" presId="urn:microsoft.com/office/officeart/2005/8/layout/vList4"/>
    <dgm:cxn modelId="{32D1AB86-B9C3-4B0D-9E2A-64612E897953}" type="presParOf" srcId="{CF24F07A-7CFB-49F6-8481-39CB7326FA73}" destId="{0269D0F9-A901-429F-A540-D55A5DBEA249}" srcOrd="0" destOrd="0" presId="urn:microsoft.com/office/officeart/2005/8/layout/vList4"/>
    <dgm:cxn modelId="{13C95E9E-5CC7-435F-942B-0E338B7DFF46}" type="presParOf" srcId="{CF24F07A-7CFB-49F6-8481-39CB7326FA73}" destId="{380215A7-8435-480D-94E8-2475E836AE2A}" srcOrd="1" destOrd="0" presId="urn:microsoft.com/office/officeart/2005/8/layout/vList4"/>
    <dgm:cxn modelId="{EA7E3858-8851-49C8-BE6F-79DD4132C98E}" type="presParOf" srcId="{CF24F07A-7CFB-49F6-8481-39CB7326FA73}" destId="{55315133-168B-4852-A0FE-949C516598FA}" srcOrd="2" destOrd="0" presId="urn:microsoft.com/office/officeart/2005/8/layout/vList4"/>
    <dgm:cxn modelId="{525678E7-B843-4B42-897E-92F126AB13C2}" type="presParOf" srcId="{CEAF456F-7EDB-4E41-AFEB-019587CBF7B5}" destId="{8E5347B8-D030-40E6-9BB9-83F989BD1B6C}" srcOrd="5" destOrd="0" presId="urn:microsoft.com/office/officeart/2005/8/layout/vList4"/>
    <dgm:cxn modelId="{7AD889B6-21CD-4C60-BF8A-4F5BB9500DBF}" type="presParOf" srcId="{CEAF456F-7EDB-4E41-AFEB-019587CBF7B5}" destId="{8DC58223-78B1-46C9-8FD4-6E3DA8F6F251}" srcOrd="6" destOrd="0" presId="urn:microsoft.com/office/officeart/2005/8/layout/vList4"/>
    <dgm:cxn modelId="{C156E0F7-C1F9-48A2-8654-820CCC033BA8}" type="presParOf" srcId="{8DC58223-78B1-46C9-8FD4-6E3DA8F6F251}" destId="{16963935-F9CF-4310-9FF2-EF2B543059BF}" srcOrd="0" destOrd="0" presId="urn:microsoft.com/office/officeart/2005/8/layout/vList4"/>
    <dgm:cxn modelId="{6CBC7164-2341-445C-B2C2-5DED0AEF33B3}" type="presParOf" srcId="{8DC58223-78B1-46C9-8FD4-6E3DA8F6F251}" destId="{5AB99BE4-260F-4733-BFCD-10F2F3624021}" srcOrd="1" destOrd="0" presId="urn:microsoft.com/office/officeart/2005/8/layout/vList4"/>
    <dgm:cxn modelId="{B9DDA082-53A3-43D1-B3F9-D1B5F753D88B}" type="presParOf" srcId="{8DC58223-78B1-46C9-8FD4-6E3DA8F6F251}" destId="{38DFD476-4E23-4E9F-BF3D-019707528DCA}" srcOrd="2" destOrd="0" presId="urn:microsoft.com/office/officeart/2005/8/layout/vList4"/>
    <dgm:cxn modelId="{AB506A3A-F9E3-43CE-955E-D6C3BEF7904F}" type="presParOf" srcId="{CEAF456F-7EDB-4E41-AFEB-019587CBF7B5}" destId="{3D74CA2B-7DA9-4AF2-AF15-DF5286DAD43B}" srcOrd="7" destOrd="0" presId="urn:microsoft.com/office/officeart/2005/8/layout/vList4"/>
    <dgm:cxn modelId="{418CB45C-AB7B-4D27-9AA9-BFE793DD7444}" type="presParOf" srcId="{CEAF456F-7EDB-4E41-AFEB-019587CBF7B5}" destId="{AB7D1F45-9A15-40E9-B501-A503296A7005}" srcOrd="8" destOrd="0" presId="urn:microsoft.com/office/officeart/2005/8/layout/vList4"/>
    <dgm:cxn modelId="{21C99F81-CB8B-4AD1-A516-41E048A4A619}" type="presParOf" srcId="{AB7D1F45-9A15-40E9-B501-A503296A7005}" destId="{8179E688-8583-4473-A138-2992A532CCD5}" srcOrd="0" destOrd="0" presId="urn:microsoft.com/office/officeart/2005/8/layout/vList4"/>
    <dgm:cxn modelId="{78A87EAA-D297-4433-807F-28041ABA003E}" type="presParOf" srcId="{AB7D1F45-9A15-40E9-B501-A503296A7005}" destId="{55370FDB-679E-4B73-8D15-37399F22066E}" srcOrd="1" destOrd="0" presId="urn:microsoft.com/office/officeart/2005/8/layout/vList4"/>
    <dgm:cxn modelId="{615F5392-C0E0-466E-BBDA-93BD4D9DC17B}" type="presParOf" srcId="{AB7D1F45-9A15-40E9-B501-A503296A7005}" destId="{400F12FF-E7A6-40DC-9FE5-E26543397EA6}" srcOrd="2" destOrd="0" presId="urn:microsoft.com/office/officeart/2005/8/layout/vList4"/>
    <dgm:cxn modelId="{014B62AA-AF0B-484E-9378-BD2E803E8859}" type="presParOf" srcId="{CEAF456F-7EDB-4E41-AFEB-019587CBF7B5}" destId="{A666656D-DA2A-44C6-81BD-53EB1F9F5CB0}" srcOrd="9" destOrd="0" presId="urn:microsoft.com/office/officeart/2005/8/layout/vList4"/>
    <dgm:cxn modelId="{5ABECE03-22BD-47CA-BA80-6465F0C1F496}" type="presParOf" srcId="{CEAF456F-7EDB-4E41-AFEB-019587CBF7B5}" destId="{B796C9D4-9D96-4277-A916-50ACF752983C}" srcOrd="10" destOrd="0" presId="urn:microsoft.com/office/officeart/2005/8/layout/vList4"/>
    <dgm:cxn modelId="{9C4AEBCF-C642-403A-A383-E120DE15E6B9}" type="presParOf" srcId="{B796C9D4-9D96-4277-A916-50ACF752983C}" destId="{70D92A1C-65AF-41F6-9895-9774352D41FA}" srcOrd="0" destOrd="0" presId="urn:microsoft.com/office/officeart/2005/8/layout/vList4"/>
    <dgm:cxn modelId="{EFF13274-49C3-4DF0-A02C-6B30E208867F}" type="presParOf" srcId="{B796C9D4-9D96-4277-A916-50ACF752983C}" destId="{5A6937B6-F1FA-4080-AF24-93C799DA14B4}" srcOrd="1" destOrd="0" presId="urn:microsoft.com/office/officeart/2005/8/layout/vList4"/>
    <dgm:cxn modelId="{4202767B-4F91-447F-97FB-575CA0EB1AC1}" type="presParOf" srcId="{B796C9D4-9D96-4277-A916-50ACF752983C}" destId="{B42FD2AC-5BC7-4B79-8581-18FFC7C71F48}" srcOrd="2" destOrd="0" presId="urn:microsoft.com/office/officeart/2005/8/layout/vList4"/>
    <dgm:cxn modelId="{FA0F64E8-E32E-4DFF-876A-C127064AC36A}" type="presParOf" srcId="{CEAF456F-7EDB-4E41-AFEB-019587CBF7B5}" destId="{0F2A9620-B6AF-4C79-9B2A-D69D88FC98E7}" srcOrd="11" destOrd="0" presId="urn:microsoft.com/office/officeart/2005/8/layout/vList4"/>
    <dgm:cxn modelId="{7680DC63-B90A-47E4-AF8D-692C5BFD209D}" type="presParOf" srcId="{CEAF456F-7EDB-4E41-AFEB-019587CBF7B5}" destId="{919AE270-4121-4E05-9E4D-3938A4DEB0EB}" srcOrd="12" destOrd="0" presId="urn:microsoft.com/office/officeart/2005/8/layout/vList4"/>
    <dgm:cxn modelId="{AEAE704A-221C-4511-8A8E-09059D0566E2}" type="presParOf" srcId="{919AE270-4121-4E05-9E4D-3938A4DEB0EB}" destId="{D77F9C57-C747-4A85-930E-74AA5E1F05FC}" srcOrd="0" destOrd="0" presId="urn:microsoft.com/office/officeart/2005/8/layout/vList4"/>
    <dgm:cxn modelId="{104395EF-F5B3-4AE0-A1DD-B47D0599DAE7}" type="presParOf" srcId="{919AE270-4121-4E05-9E4D-3938A4DEB0EB}" destId="{5276728F-3386-412A-92B9-18B6327606FB}" srcOrd="1" destOrd="0" presId="urn:microsoft.com/office/officeart/2005/8/layout/vList4"/>
    <dgm:cxn modelId="{DF9A8D7B-F647-4EE5-B491-8EE0541D968B}" type="presParOf" srcId="{919AE270-4121-4E05-9E4D-3938A4DEB0EB}" destId="{F262C607-3FA5-4392-976F-5D39F92239E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7B83E0-492C-4B5E-9620-CA2D7B011587}" type="doc">
      <dgm:prSet loTypeId="urn:microsoft.com/office/officeart/2005/8/layout/lProcess3" loCatId="process" qsTypeId="urn:microsoft.com/office/officeart/2005/8/quickstyle/simple1" qsCatId="simple" csTypeId="urn:microsoft.com/office/officeart/2005/8/colors/accent0_1" csCatId="mainScheme" phldr="1"/>
      <dgm:spPr/>
      <dgm:t>
        <a:bodyPr/>
        <a:lstStyle/>
        <a:p>
          <a:endParaRPr lang="en-US"/>
        </a:p>
      </dgm:t>
    </dgm:pt>
    <dgm:pt modelId="{DE9D3776-1C81-469B-AD9F-4A345A1DAF11}">
      <dgm:prSet/>
      <dgm:spPr/>
      <dgm:t>
        <a:bodyPr/>
        <a:lstStyle/>
        <a:p>
          <a:r>
            <a:rPr lang="en-US" b="0" i="0" dirty="0"/>
            <a:t>Functional Testing</a:t>
          </a:r>
          <a:endParaRPr lang="en-US" dirty="0"/>
        </a:p>
      </dgm:t>
    </dgm:pt>
    <dgm:pt modelId="{572D3348-096C-45E3-AD1F-6E0E6250E4A4}" type="parTrans" cxnId="{207C8CAE-F9CA-42ED-BC13-20A42582FC78}">
      <dgm:prSet/>
      <dgm:spPr/>
      <dgm:t>
        <a:bodyPr/>
        <a:lstStyle/>
        <a:p>
          <a:endParaRPr lang="en-US"/>
        </a:p>
      </dgm:t>
    </dgm:pt>
    <dgm:pt modelId="{D2354692-AA60-49F7-8820-F0C41248E3EC}" type="sibTrans" cxnId="{207C8CAE-F9CA-42ED-BC13-20A42582FC78}">
      <dgm:prSet/>
      <dgm:spPr/>
      <dgm:t>
        <a:bodyPr/>
        <a:lstStyle/>
        <a:p>
          <a:endParaRPr lang="en-US"/>
        </a:p>
      </dgm:t>
    </dgm:pt>
    <dgm:pt modelId="{271B8F2B-41FD-4DB5-AAC4-E66B15750662}">
      <dgm:prSet/>
      <dgm:spPr/>
      <dgm:t>
        <a:bodyPr/>
        <a:lstStyle/>
        <a:p>
          <a:r>
            <a:rPr lang="en-US" b="0" i="0" dirty="0"/>
            <a:t>Compatibility Testing</a:t>
          </a:r>
          <a:endParaRPr lang="en-US" dirty="0"/>
        </a:p>
      </dgm:t>
    </dgm:pt>
    <dgm:pt modelId="{32DCCDCC-3EBF-4C58-AAA2-BEDE63BD9BD1}" type="parTrans" cxnId="{BE12E567-0D0D-448C-9B3D-15D4984410C5}">
      <dgm:prSet/>
      <dgm:spPr/>
      <dgm:t>
        <a:bodyPr/>
        <a:lstStyle/>
        <a:p>
          <a:endParaRPr lang="en-US"/>
        </a:p>
      </dgm:t>
    </dgm:pt>
    <dgm:pt modelId="{11AFAD38-CEC6-40AB-874C-A2FD21C3A1D6}" type="sibTrans" cxnId="{BE12E567-0D0D-448C-9B3D-15D4984410C5}">
      <dgm:prSet/>
      <dgm:spPr/>
      <dgm:t>
        <a:bodyPr/>
        <a:lstStyle/>
        <a:p>
          <a:endParaRPr lang="en-US"/>
        </a:p>
      </dgm:t>
    </dgm:pt>
    <dgm:pt modelId="{56DAE79E-FE5E-4A14-AB90-3A0E311CC407}">
      <dgm:prSet/>
      <dgm:spPr/>
      <dgm:t>
        <a:bodyPr/>
        <a:lstStyle/>
        <a:p>
          <a:r>
            <a:rPr lang="en-US" b="0" i="0" dirty="0"/>
            <a:t>Performance Testing</a:t>
          </a:r>
          <a:endParaRPr lang="en-US" dirty="0"/>
        </a:p>
      </dgm:t>
    </dgm:pt>
    <dgm:pt modelId="{5AF1B633-AFF5-44C6-B6EE-82CD10992E48}" type="parTrans" cxnId="{4CD4CB1F-7E17-4806-80C6-84F30B97EEAD}">
      <dgm:prSet/>
      <dgm:spPr/>
      <dgm:t>
        <a:bodyPr/>
        <a:lstStyle/>
        <a:p>
          <a:endParaRPr lang="en-US"/>
        </a:p>
      </dgm:t>
    </dgm:pt>
    <dgm:pt modelId="{329B386D-BECA-468B-BF07-3E819F764E6F}" type="sibTrans" cxnId="{4CD4CB1F-7E17-4806-80C6-84F30B97EEAD}">
      <dgm:prSet/>
      <dgm:spPr/>
      <dgm:t>
        <a:bodyPr/>
        <a:lstStyle/>
        <a:p>
          <a:endParaRPr lang="en-US"/>
        </a:p>
      </dgm:t>
    </dgm:pt>
    <dgm:pt modelId="{749A4AE9-C773-43E5-A87C-94908AA5DEE3}">
      <dgm:prSet/>
      <dgm:spPr/>
      <dgm:t>
        <a:bodyPr/>
        <a:lstStyle/>
        <a:p>
          <a:r>
            <a:rPr lang="en-US" b="0" i="0" dirty="0"/>
            <a:t>Regression Testing</a:t>
          </a:r>
          <a:endParaRPr lang="en-US" dirty="0"/>
        </a:p>
      </dgm:t>
    </dgm:pt>
    <dgm:pt modelId="{86639D65-659F-4B3B-9D85-689649E12BF5}" type="parTrans" cxnId="{5DB44008-60B1-4908-9378-26A8FA3399EF}">
      <dgm:prSet/>
      <dgm:spPr/>
      <dgm:t>
        <a:bodyPr/>
        <a:lstStyle/>
        <a:p>
          <a:endParaRPr lang="en-US"/>
        </a:p>
      </dgm:t>
    </dgm:pt>
    <dgm:pt modelId="{FCDA8162-AAC2-4E05-8992-0F0D20040801}" type="sibTrans" cxnId="{5DB44008-60B1-4908-9378-26A8FA3399EF}">
      <dgm:prSet/>
      <dgm:spPr/>
      <dgm:t>
        <a:bodyPr/>
        <a:lstStyle/>
        <a:p>
          <a:endParaRPr lang="en-US"/>
        </a:p>
      </dgm:t>
    </dgm:pt>
    <dgm:pt modelId="{EBDFD7B3-233E-46E1-85EC-0EBF72E40B77}">
      <dgm:prSet/>
      <dgm:spPr/>
      <dgm:t>
        <a:bodyPr/>
        <a:lstStyle/>
        <a:p>
          <a:r>
            <a:rPr lang="en-US" b="0" i="0" dirty="0"/>
            <a:t>Usability Testing</a:t>
          </a:r>
          <a:endParaRPr lang="en-US" dirty="0"/>
        </a:p>
      </dgm:t>
    </dgm:pt>
    <dgm:pt modelId="{EE1E2472-D702-48EC-B7C7-C0BACB29E846}" type="parTrans" cxnId="{AA5A27D7-4EF4-4DAC-A823-E4F600BFD528}">
      <dgm:prSet/>
      <dgm:spPr/>
      <dgm:t>
        <a:bodyPr/>
        <a:lstStyle/>
        <a:p>
          <a:endParaRPr lang="en-US"/>
        </a:p>
      </dgm:t>
    </dgm:pt>
    <dgm:pt modelId="{A4570606-902F-4921-A1C2-3FCEFB356107}" type="sibTrans" cxnId="{AA5A27D7-4EF4-4DAC-A823-E4F600BFD528}">
      <dgm:prSet/>
      <dgm:spPr/>
      <dgm:t>
        <a:bodyPr/>
        <a:lstStyle/>
        <a:p>
          <a:endParaRPr lang="en-US"/>
        </a:p>
      </dgm:t>
    </dgm:pt>
    <dgm:pt modelId="{AE052805-30D4-4786-8FF6-0A2132796CD4}">
      <dgm:prSet/>
      <dgm:spPr/>
      <dgm:t>
        <a:bodyPr/>
        <a:lstStyle/>
        <a:p>
          <a:r>
            <a:rPr lang="en-US" b="0" i="0" dirty="0"/>
            <a:t>Verify game features</a:t>
          </a:r>
          <a:endParaRPr lang="en-US" dirty="0"/>
        </a:p>
      </dgm:t>
    </dgm:pt>
    <dgm:pt modelId="{0E3296D1-D9A1-4D37-AABB-9A8ACECC8AC9}" type="parTrans" cxnId="{79C9C967-7B53-4B3F-BB5B-84ED64935F26}">
      <dgm:prSet/>
      <dgm:spPr/>
      <dgm:t>
        <a:bodyPr/>
        <a:lstStyle/>
        <a:p>
          <a:endParaRPr lang="en-US"/>
        </a:p>
      </dgm:t>
    </dgm:pt>
    <dgm:pt modelId="{DFF9E00B-BCD9-45C9-9686-C0CEF8F78A0E}" type="sibTrans" cxnId="{79C9C967-7B53-4B3F-BB5B-84ED64935F26}">
      <dgm:prSet/>
      <dgm:spPr/>
      <dgm:t>
        <a:bodyPr/>
        <a:lstStyle/>
        <a:p>
          <a:endParaRPr lang="en-US"/>
        </a:p>
      </dgm:t>
    </dgm:pt>
    <dgm:pt modelId="{53E32F89-7FCC-475F-B31D-2C205E871111}">
      <dgm:prSet/>
      <dgm:spPr/>
      <dgm:t>
        <a:bodyPr/>
        <a:lstStyle/>
        <a:p>
          <a:r>
            <a:rPr lang="en-US" b="0" i="0"/>
            <a:t>Ensure </a:t>
          </a:r>
          <a:r>
            <a:rPr lang="en-US" b="0" i="0" dirty="0"/>
            <a:t>smooth operation across platforms and devices.</a:t>
          </a:r>
          <a:endParaRPr lang="en-US" dirty="0"/>
        </a:p>
      </dgm:t>
    </dgm:pt>
    <dgm:pt modelId="{9BC93C36-C1A3-4BEE-A784-67A2BAECB857}" type="parTrans" cxnId="{A9E5EDD3-AADE-482B-AF2D-8D333A376CFF}">
      <dgm:prSet/>
      <dgm:spPr/>
      <dgm:t>
        <a:bodyPr/>
        <a:lstStyle/>
        <a:p>
          <a:endParaRPr lang="en-US"/>
        </a:p>
      </dgm:t>
    </dgm:pt>
    <dgm:pt modelId="{931A0690-6A24-4883-871A-737C2EA140E8}" type="sibTrans" cxnId="{A9E5EDD3-AADE-482B-AF2D-8D333A376CFF}">
      <dgm:prSet/>
      <dgm:spPr/>
      <dgm:t>
        <a:bodyPr/>
        <a:lstStyle/>
        <a:p>
          <a:endParaRPr lang="en-US"/>
        </a:p>
      </dgm:t>
    </dgm:pt>
    <dgm:pt modelId="{898BA5CF-2F51-469A-A6DB-0BC2ADC117E7}">
      <dgm:prSet/>
      <dgm:spPr/>
      <dgm:t>
        <a:bodyPr/>
        <a:lstStyle/>
        <a:p>
          <a:r>
            <a:rPr lang="en-US" b="0" i="0" dirty="0"/>
            <a:t>Evaluate frame rate</a:t>
          </a:r>
          <a:endParaRPr lang="en-US" dirty="0"/>
        </a:p>
      </dgm:t>
    </dgm:pt>
    <dgm:pt modelId="{F3E65446-4776-46AA-BF57-244636E011F9}" type="parTrans" cxnId="{169AAF4C-F7D4-4141-AEB9-B139B85EE5C2}">
      <dgm:prSet/>
      <dgm:spPr/>
      <dgm:t>
        <a:bodyPr/>
        <a:lstStyle/>
        <a:p>
          <a:endParaRPr lang="en-US"/>
        </a:p>
      </dgm:t>
    </dgm:pt>
    <dgm:pt modelId="{A1B701E0-186B-4A86-9CB2-C32B7CA6BB9F}" type="sibTrans" cxnId="{169AAF4C-F7D4-4141-AEB9-B139B85EE5C2}">
      <dgm:prSet/>
      <dgm:spPr/>
      <dgm:t>
        <a:bodyPr/>
        <a:lstStyle/>
        <a:p>
          <a:endParaRPr lang="en-US"/>
        </a:p>
      </dgm:t>
    </dgm:pt>
    <dgm:pt modelId="{8A4A01E4-04C6-4221-BF7A-6107F9298C93}">
      <dgm:prSet/>
      <dgm:spPr/>
      <dgm:t>
        <a:bodyPr/>
        <a:lstStyle/>
        <a:p>
          <a:r>
            <a:rPr lang="en-US" b="0" i="0" dirty="0"/>
            <a:t>loading times</a:t>
          </a:r>
          <a:endParaRPr lang="en-US" dirty="0"/>
        </a:p>
      </dgm:t>
    </dgm:pt>
    <dgm:pt modelId="{3DED9371-05F3-4DF0-A6F0-19D9A23B17A0}" type="parTrans" cxnId="{A4649A59-9E75-4E23-AB11-BEDE02EE7428}">
      <dgm:prSet/>
      <dgm:spPr/>
      <dgm:t>
        <a:bodyPr/>
        <a:lstStyle/>
        <a:p>
          <a:endParaRPr lang="en-US"/>
        </a:p>
      </dgm:t>
    </dgm:pt>
    <dgm:pt modelId="{78CE284F-68C3-4E00-8CFA-690CA186B036}" type="sibTrans" cxnId="{A4649A59-9E75-4E23-AB11-BEDE02EE7428}">
      <dgm:prSet/>
      <dgm:spPr/>
      <dgm:t>
        <a:bodyPr/>
        <a:lstStyle/>
        <a:p>
          <a:endParaRPr lang="en-US"/>
        </a:p>
      </dgm:t>
    </dgm:pt>
    <dgm:pt modelId="{AB27FDEF-EA78-48E5-8A45-F0E71B3B23FE}">
      <dgm:prSet/>
      <dgm:spPr/>
      <dgm:t>
        <a:bodyPr/>
        <a:lstStyle/>
        <a:p>
          <a:r>
            <a:rPr lang="en-US" b="0" i="0" dirty="0"/>
            <a:t>Ensure resolved issues haven't resurfaced.</a:t>
          </a:r>
          <a:endParaRPr lang="en-US" dirty="0"/>
        </a:p>
      </dgm:t>
    </dgm:pt>
    <dgm:pt modelId="{0BD95DA5-F108-4918-A2A1-3C8553AFCAC8}" type="parTrans" cxnId="{7D20DB21-CA8A-4C5A-B704-4DD077156487}">
      <dgm:prSet/>
      <dgm:spPr/>
      <dgm:t>
        <a:bodyPr/>
        <a:lstStyle/>
        <a:p>
          <a:endParaRPr lang="en-US"/>
        </a:p>
      </dgm:t>
    </dgm:pt>
    <dgm:pt modelId="{B3DFEE18-072D-4FEA-B8DF-0E89C0943FEB}" type="sibTrans" cxnId="{7D20DB21-CA8A-4C5A-B704-4DD077156487}">
      <dgm:prSet/>
      <dgm:spPr/>
      <dgm:t>
        <a:bodyPr/>
        <a:lstStyle/>
        <a:p>
          <a:endParaRPr lang="en-US"/>
        </a:p>
      </dgm:t>
    </dgm:pt>
    <dgm:pt modelId="{0DBE9A71-9E9B-45C0-BFD5-BE543FE71FC0}">
      <dgm:prSet/>
      <dgm:spPr/>
      <dgm:t>
        <a:bodyPr/>
        <a:lstStyle/>
        <a:p>
          <a:r>
            <a:rPr lang="en-US" b="0" i="0" dirty="0"/>
            <a:t>Assess UI</a:t>
          </a:r>
          <a:endParaRPr lang="en-US" dirty="0"/>
        </a:p>
      </dgm:t>
    </dgm:pt>
    <dgm:pt modelId="{17BB84C9-1811-4CA8-BA94-469B9D287E24}" type="parTrans" cxnId="{581DB4B1-2192-4469-956A-A6DEBBA5CE90}">
      <dgm:prSet/>
      <dgm:spPr/>
      <dgm:t>
        <a:bodyPr/>
        <a:lstStyle/>
        <a:p>
          <a:endParaRPr lang="en-US"/>
        </a:p>
      </dgm:t>
    </dgm:pt>
    <dgm:pt modelId="{14E486B3-B9F9-4486-B3C6-E9F116E2E217}" type="sibTrans" cxnId="{581DB4B1-2192-4469-956A-A6DEBBA5CE90}">
      <dgm:prSet/>
      <dgm:spPr/>
      <dgm:t>
        <a:bodyPr/>
        <a:lstStyle/>
        <a:p>
          <a:endParaRPr lang="en-US"/>
        </a:p>
      </dgm:t>
    </dgm:pt>
    <dgm:pt modelId="{818C57E9-45EB-4D3B-A9C1-7F4EBCB7ECED}">
      <dgm:prSet/>
      <dgm:spPr/>
      <dgm:t>
        <a:bodyPr/>
        <a:lstStyle/>
        <a:p>
          <a:r>
            <a:rPr lang="en-US" b="0" i="0" dirty="0"/>
            <a:t>controls</a:t>
          </a:r>
          <a:endParaRPr lang="en-US" dirty="0"/>
        </a:p>
      </dgm:t>
    </dgm:pt>
    <dgm:pt modelId="{ADB01ABB-F2B1-46DC-8880-EA1A6B296561}" type="parTrans" cxnId="{F12ACCD0-33D8-4FDE-990E-DD3467F4BEF9}">
      <dgm:prSet/>
      <dgm:spPr/>
      <dgm:t>
        <a:bodyPr/>
        <a:lstStyle/>
        <a:p>
          <a:endParaRPr lang="en-US"/>
        </a:p>
      </dgm:t>
    </dgm:pt>
    <dgm:pt modelId="{4EF108AA-7218-4F13-996B-4320E517552C}" type="sibTrans" cxnId="{F12ACCD0-33D8-4FDE-990E-DD3467F4BEF9}">
      <dgm:prSet/>
      <dgm:spPr/>
      <dgm:t>
        <a:bodyPr/>
        <a:lstStyle/>
        <a:p>
          <a:endParaRPr lang="en-US"/>
        </a:p>
      </dgm:t>
    </dgm:pt>
    <dgm:pt modelId="{151B6351-8FC1-4DC6-AF7C-CBBFF725760F}">
      <dgm:prSet/>
      <dgm:spPr/>
      <dgm:t>
        <a:bodyPr/>
        <a:lstStyle/>
        <a:p>
          <a:r>
            <a:rPr lang="en-US" b="0" i="0"/>
            <a:t>user </a:t>
          </a:r>
          <a:r>
            <a:rPr lang="en-US" b="0" i="0" dirty="0"/>
            <a:t>experience.</a:t>
          </a:r>
          <a:endParaRPr lang="en-US" dirty="0"/>
        </a:p>
      </dgm:t>
    </dgm:pt>
    <dgm:pt modelId="{B0194D22-5FD7-4889-8AAF-409B397FD3C3}" type="parTrans" cxnId="{A154086A-C565-4597-ADCA-8357444821D2}">
      <dgm:prSet/>
      <dgm:spPr/>
      <dgm:t>
        <a:bodyPr/>
        <a:lstStyle/>
        <a:p>
          <a:endParaRPr lang="en-US"/>
        </a:p>
      </dgm:t>
    </dgm:pt>
    <dgm:pt modelId="{0C34A140-D92D-48D4-A5B0-33E50DAB2A7D}" type="sibTrans" cxnId="{A154086A-C565-4597-ADCA-8357444821D2}">
      <dgm:prSet/>
      <dgm:spPr/>
      <dgm:t>
        <a:bodyPr/>
        <a:lstStyle/>
        <a:p>
          <a:endParaRPr lang="en-US"/>
        </a:p>
      </dgm:t>
    </dgm:pt>
    <dgm:pt modelId="{8A914ACB-16D4-40F0-9EE6-D0A4482F1B30}">
      <dgm:prSet/>
      <dgm:spPr/>
      <dgm:t>
        <a:bodyPr/>
        <a:lstStyle/>
        <a:p>
          <a:r>
            <a:rPr lang="en-US" b="0" i="0"/>
            <a:t>resource </a:t>
          </a:r>
          <a:r>
            <a:rPr lang="en-US" b="0" i="0" dirty="0"/>
            <a:t>usage.</a:t>
          </a:r>
          <a:endParaRPr lang="en-US" dirty="0"/>
        </a:p>
      </dgm:t>
    </dgm:pt>
    <dgm:pt modelId="{876B6967-E477-44D1-AF44-02F68E5E3998}" type="parTrans" cxnId="{4C50B730-1260-4E20-962F-025795D55ED0}">
      <dgm:prSet/>
      <dgm:spPr/>
      <dgm:t>
        <a:bodyPr/>
        <a:lstStyle/>
        <a:p>
          <a:endParaRPr lang="en-US"/>
        </a:p>
      </dgm:t>
    </dgm:pt>
    <dgm:pt modelId="{0C24058F-E87E-4554-94DB-97B95A586C56}" type="sibTrans" cxnId="{4C50B730-1260-4E20-962F-025795D55ED0}">
      <dgm:prSet/>
      <dgm:spPr/>
      <dgm:t>
        <a:bodyPr/>
        <a:lstStyle/>
        <a:p>
          <a:endParaRPr lang="en-US"/>
        </a:p>
      </dgm:t>
    </dgm:pt>
    <dgm:pt modelId="{1F8968E4-01C8-497D-9003-28F48067E013}">
      <dgm:prSet/>
      <dgm:spPr/>
      <dgm:t>
        <a:bodyPr/>
        <a:lstStyle/>
        <a:p>
          <a:r>
            <a:rPr lang="en-US" b="0" i="0" dirty="0"/>
            <a:t>mechanics</a:t>
          </a:r>
          <a:endParaRPr lang="en-US" dirty="0"/>
        </a:p>
      </dgm:t>
    </dgm:pt>
    <dgm:pt modelId="{E0999D80-90C8-425E-9622-7AFFC327A190}" type="parTrans" cxnId="{88B6B13E-E557-4C2C-A354-CF370F59B545}">
      <dgm:prSet/>
      <dgm:spPr/>
      <dgm:t>
        <a:bodyPr/>
        <a:lstStyle/>
        <a:p>
          <a:endParaRPr lang="en-US"/>
        </a:p>
      </dgm:t>
    </dgm:pt>
    <dgm:pt modelId="{0101EDB4-6B8D-4CEE-B62D-66D22B2AC357}" type="sibTrans" cxnId="{88B6B13E-E557-4C2C-A354-CF370F59B545}">
      <dgm:prSet/>
      <dgm:spPr/>
      <dgm:t>
        <a:bodyPr/>
        <a:lstStyle/>
        <a:p>
          <a:endParaRPr lang="en-US"/>
        </a:p>
      </dgm:t>
    </dgm:pt>
    <dgm:pt modelId="{EFDE4F41-6B8A-40BF-8EA0-B88255107165}">
      <dgm:prSet/>
      <dgm:spPr/>
      <dgm:t>
        <a:bodyPr/>
        <a:lstStyle/>
        <a:p>
          <a:r>
            <a:rPr lang="en-US" b="0" i="0"/>
            <a:t>interactions</a:t>
          </a:r>
          <a:r>
            <a:rPr lang="en-US" b="0" i="0" dirty="0"/>
            <a:t>.</a:t>
          </a:r>
          <a:endParaRPr lang="en-US" dirty="0"/>
        </a:p>
      </dgm:t>
    </dgm:pt>
    <dgm:pt modelId="{ED906142-69A0-4C91-AE44-C21E25352C4B}" type="parTrans" cxnId="{7D2B4F91-DB9F-4CDF-9933-589235F09D47}">
      <dgm:prSet/>
      <dgm:spPr/>
      <dgm:t>
        <a:bodyPr/>
        <a:lstStyle/>
        <a:p>
          <a:endParaRPr lang="en-US"/>
        </a:p>
      </dgm:t>
    </dgm:pt>
    <dgm:pt modelId="{FFE4CB37-B41B-447C-B906-7B39307DFC67}" type="sibTrans" cxnId="{7D2B4F91-DB9F-4CDF-9933-589235F09D47}">
      <dgm:prSet/>
      <dgm:spPr/>
      <dgm:t>
        <a:bodyPr/>
        <a:lstStyle/>
        <a:p>
          <a:endParaRPr lang="en-US"/>
        </a:p>
      </dgm:t>
    </dgm:pt>
    <dgm:pt modelId="{5B0725B5-8C1A-4BEB-B62A-E1D5F527B49C}" type="pres">
      <dgm:prSet presAssocID="{7A7B83E0-492C-4B5E-9620-CA2D7B011587}" presName="Name0" presStyleCnt="0">
        <dgm:presLayoutVars>
          <dgm:chPref val="3"/>
          <dgm:dir/>
          <dgm:animLvl val="lvl"/>
          <dgm:resizeHandles/>
        </dgm:presLayoutVars>
      </dgm:prSet>
      <dgm:spPr/>
    </dgm:pt>
    <dgm:pt modelId="{3FD593F0-B7AB-4C10-9E2A-B58CB284B6AD}" type="pres">
      <dgm:prSet presAssocID="{DE9D3776-1C81-469B-AD9F-4A345A1DAF11}" presName="horFlow" presStyleCnt="0"/>
      <dgm:spPr/>
    </dgm:pt>
    <dgm:pt modelId="{2F235662-002A-4922-AF23-B08FABA25EDB}" type="pres">
      <dgm:prSet presAssocID="{DE9D3776-1C81-469B-AD9F-4A345A1DAF11}" presName="bigChev" presStyleLbl="node1" presStyleIdx="0" presStyleCnt="5"/>
      <dgm:spPr/>
    </dgm:pt>
    <dgm:pt modelId="{F0B30268-E3E2-415A-BEFD-60FD3B7308AF}" type="pres">
      <dgm:prSet presAssocID="{0E3296D1-D9A1-4D37-AABB-9A8ACECC8AC9}" presName="parTrans" presStyleCnt="0"/>
      <dgm:spPr/>
    </dgm:pt>
    <dgm:pt modelId="{AA50DC5C-02F1-475D-93EF-F21037F2436D}" type="pres">
      <dgm:prSet presAssocID="{AE052805-30D4-4786-8FF6-0A2132796CD4}" presName="node" presStyleLbl="alignAccFollowNode1" presStyleIdx="0" presStyleCnt="11">
        <dgm:presLayoutVars>
          <dgm:bulletEnabled val="1"/>
        </dgm:presLayoutVars>
      </dgm:prSet>
      <dgm:spPr/>
    </dgm:pt>
    <dgm:pt modelId="{F8E26F5E-A824-4D7E-8A14-87400FC031FF}" type="pres">
      <dgm:prSet presAssocID="{DFF9E00B-BCD9-45C9-9686-C0CEF8F78A0E}" presName="sibTrans" presStyleCnt="0"/>
      <dgm:spPr/>
    </dgm:pt>
    <dgm:pt modelId="{45E095B3-67EC-4EB4-A9A5-CFFA34FEC4FD}" type="pres">
      <dgm:prSet presAssocID="{1F8968E4-01C8-497D-9003-28F48067E013}" presName="node" presStyleLbl="alignAccFollowNode1" presStyleIdx="1" presStyleCnt="11">
        <dgm:presLayoutVars>
          <dgm:bulletEnabled val="1"/>
        </dgm:presLayoutVars>
      </dgm:prSet>
      <dgm:spPr/>
    </dgm:pt>
    <dgm:pt modelId="{4E407510-EBC7-4501-8DEC-C2258484D97E}" type="pres">
      <dgm:prSet presAssocID="{0101EDB4-6B8D-4CEE-B62D-66D22B2AC357}" presName="sibTrans" presStyleCnt="0"/>
      <dgm:spPr/>
    </dgm:pt>
    <dgm:pt modelId="{FD760381-657C-4FDD-9793-2CECFCB4406F}" type="pres">
      <dgm:prSet presAssocID="{EFDE4F41-6B8A-40BF-8EA0-B88255107165}" presName="node" presStyleLbl="alignAccFollowNode1" presStyleIdx="2" presStyleCnt="11">
        <dgm:presLayoutVars>
          <dgm:bulletEnabled val="1"/>
        </dgm:presLayoutVars>
      </dgm:prSet>
      <dgm:spPr/>
    </dgm:pt>
    <dgm:pt modelId="{8AC09C58-B81E-4429-9ECE-EE90A812EF19}" type="pres">
      <dgm:prSet presAssocID="{DE9D3776-1C81-469B-AD9F-4A345A1DAF11}" presName="vSp" presStyleCnt="0"/>
      <dgm:spPr/>
    </dgm:pt>
    <dgm:pt modelId="{96CFEFCD-3200-4E59-98CA-0EAB78DD278A}" type="pres">
      <dgm:prSet presAssocID="{271B8F2B-41FD-4DB5-AAC4-E66B15750662}" presName="horFlow" presStyleCnt="0"/>
      <dgm:spPr/>
    </dgm:pt>
    <dgm:pt modelId="{5961E0BE-9FAF-42EB-860E-4C16F77117E1}" type="pres">
      <dgm:prSet presAssocID="{271B8F2B-41FD-4DB5-AAC4-E66B15750662}" presName="bigChev" presStyleLbl="node1" presStyleIdx="1" presStyleCnt="5"/>
      <dgm:spPr/>
    </dgm:pt>
    <dgm:pt modelId="{A36891C6-2C1E-4532-8AAB-E5ED2FC10E47}" type="pres">
      <dgm:prSet presAssocID="{9BC93C36-C1A3-4BEE-A784-67A2BAECB857}" presName="parTrans" presStyleCnt="0"/>
      <dgm:spPr/>
    </dgm:pt>
    <dgm:pt modelId="{60C3F2AB-5637-4B3D-99C6-4EDA3A9E430B}" type="pres">
      <dgm:prSet presAssocID="{53E32F89-7FCC-475F-B31D-2C205E871111}" presName="node" presStyleLbl="alignAccFollowNode1" presStyleIdx="3" presStyleCnt="11">
        <dgm:presLayoutVars>
          <dgm:bulletEnabled val="1"/>
        </dgm:presLayoutVars>
      </dgm:prSet>
      <dgm:spPr/>
    </dgm:pt>
    <dgm:pt modelId="{6A44EB4A-318D-4F3B-9E4C-FCAD0C33A2BC}" type="pres">
      <dgm:prSet presAssocID="{271B8F2B-41FD-4DB5-AAC4-E66B15750662}" presName="vSp" presStyleCnt="0"/>
      <dgm:spPr/>
    </dgm:pt>
    <dgm:pt modelId="{189E3EB0-B342-4523-92BF-D3C5EC68C1C6}" type="pres">
      <dgm:prSet presAssocID="{56DAE79E-FE5E-4A14-AB90-3A0E311CC407}" presName="horFlow" presStyleCnt="0"/>
      <dgm:spPr/>
    </dgm:pt>
    <dgm:pt modelId="{DEE1399B-9A96-4F4D-8664-37598CB3AB5F}" type="pres">
      <dgm:prSet presAssocID="{56DAE79E-FE5E-4A14-AB90-3A0E311CC407}" presName="bigChev" presStyleLbl="node1" presStyleIdx="2" presStyleCnt="5"/>
      <dgm:spPr/>
    </dgm:pt>
    <dgm:pt modelId="{2E36DEBB-C3BF-4787-90BD-997D98D192DE}" type="pres">
      <dgm:prSet presAssocID="{F3E65446-4776-46AA-BF57-244636E011F9}" presName="parTrans" presStyleCnt="0"/>
      <dgm:spPr/>
    </dgm:pt>
    <dgm:pt modelId="{F208D19D-4242-446E-82A1-6C047C41BCA6}" type="pres">
      <dgm:prSet presAssocID="{898BA5CF-2F51-469A-A6DB-0BC2ADC117E7}" presName="node" presStyleLbl="alignAccFollowNode1" presStyleIdx="4" presStyleCnt="11">
        <dgm:presLayoutVars>
          <dgm:bulletEnabled val="1"/>
        </dgm:presLayoutVars>
      </dgm:prSet>
      <dgm:spPr/>
    </dgm:pt>
    <dgm:pt modelId="{CC6676F7-F331-4053-A478-3A32CEA4C831}" type="pres">
      <dgm:prSet presAssocID="{A1B701E0-186B-4A86-9CB2-C32B7CA6BB9F}" presName="sibTrans" presStyleCnt="0"/>
      <dgm:spPr/>
    </dgm:pt>
    <dgm:pt modelId="{9D630D5E-FB1B-4D76-A09F-51A5BB461FBE}" type="pres">
      <dgm:prSet presAssocID="{8A4A01E4-04C6-4221-BF7A-6107F9298C93}" presName="node" presStyleLbl="alignAccFollowNode1" presStyleIdx="5" presStyleCnt="11">
        <dgm:presLayoutVars>
          <dgm:bulletEnabled val="1"/>
        </dgm:presLayoutVars>
      </dgm:prSet>
      <dgm:spPr/>
    </dgm:pt>
    <dgm:pt modelId="{3EA57539-8268-47A9-B40C-27A5495C4223}" type="pres">
      <dgm:prSet presAssocID="{78CE284F-68C3-4E00-8CFA-690CA186B036}" presName="sibTrans" presStyleCnt="0"/>
      <dgm:spPr/>
    </dgm:pt>
    <dgm:pt modelId="{B6C2B169-794F-47EB-BD5C-11CFB1EB347C}" type="pres">
      <dgm:prSet presAssocID="{8A914ACB-16D4-40F0-9EE6-D0A4482F1B30}" presName="node" presStyleLbl="alignAccFollowNode1" presStyleIdx="6" presStyleCnt="11">
        <dgm:presLayoutVars>
          <dgm:bulletEnabled val="1"/>
        </dgm:presLayoutVars>
      </dgm:prSet>
      <dgm:spPr/>
    </dgm:pt>
    <dgm:pt modelId="{31E6C878-6788-4079-A857-169FCB006D8C}" type="pres">
      <dgm:prSet presAssocID="{56DAE79E-FE5E-4A14-AB90-3A0E311CC407}" presName="vSp" presStyleCnt="0"/>
      <dgm:spPr/>
    </dgm:pt>
    <dgm:pt modelId="{138FA682-DA9C-4FF2-8A59-6C1D264F775C}" type="pres">
      <dgm:prSet presAssocID="{749A4AE9-C773-43E5-A87C-94908AA5DEE3}" presName="horFlow" presStyleCnt="0"/>
      <dgm:spPr/>
    </dgm:pt>
    <dgm:pt modelId="{DC0E9EB4-7B62-4920-ACD8-6D9E80E92A67}" type="pres">
      <dgm:prSet presAssocID="{749A4AE9-C773-43E5-A87C-94908AA5DEE3}" presName="bigChev" presStyleLbl="node1" presStyleIdx="3" presStyleCnt="5"/>
      <dgm:spPr/>
    </dgm:pt>
    <dgm:pt modelId="{5BFCCEE9-DFC3-44ED-A1B1-DA9959C15129}" type="pres">
      <dgm:prSet presAssocID="{0BD95DA5-F108-4918-A2A1-3C8553AFCAC8}" presName="parTrans" presStyleCnt="0"/>
      <dgm:spPr/>
    </dgm:pt>
    <dgm:pt modelId="{DB13D03D-8F4B-4014-AC08-3048B0813933}" type="pres">
      <dgm:prSet presAssocID="{AB27FDEF-EA78-48E5-8A45-F0E71B3B23FE}" presName="node" presStyleLbl="alignAccFollowNode1" presStyleIdx="7" presStyleCnt="11">
        <dgm:presLayoutVars>
          <dgm:bulletEnabled val="1"/>
        </dgm:presLayoutVars>
      </dgm:prSet>
      <dgm:spPr/>
    </dgm:pt>
    <dgm:pt modelId="{F463ABEE-A003-4AAC-892E-47BD2C86462F}" type="pres">
      <dgm:prSet presAssocID="{749A4AE9-C773-43E5-A87C-94908AA5DEE3}" presName="vSp" presStyleCnt="0"/>
      <dgm:spPr/>
    </dgm:pt>
    <dgm:pt modelId="{09395CC8-E2C0-4BE2-BD2B-28C48CAD6982}" type="pres">
      <dgm:prSet presAssocID="{EBDFD7B3-233E-46E1-85EC-0EBF72E40B77}" presName="horFlow" presStyleCnt="0"/>
      <dgm:spPr/>
    </dgm:pt>
    <dgm:pt modelId="{D476BE66-5F36-4B9B-A081-C50F0C3D3135}" type="pres">
      <dgm:prSet presAssocID="{EBDFD7B3-233E-46E1-85EC-0EBF72E40B77}" presName="bigChev" presStyleLbl="node1" presStyleIdx="4" presStyleCnt="5"/>
      <dgm:spPr/>
    </dgm:pt>
    <dgm:pt modelId="{D808FEF4-C216-4D60-8605-362747BEE458}" type="pres">
      <dgm:prSet presAssocID="{17BB84C9-1811-4CA8-BA94-469B9D287E24}" presName="parTrans" presStyleCnt="0"/>
      <dgm:spPr/>
    </dgm:pt>
    <dgm:pt modelId="{439AD4F7-4594-4F88-98A0-6CF4767CD6A0}" type="pres">
      <dgm:prSet presAssocID="{0DBE9A71-9E9B-45C0-BFD5-BE543FE71FC0}" presName="node" presStyleLbl="alignAccFollowNode1" presStyleIdx="8" presStyleCnt="11">
        <dgm:presLayoutVars>
          <dgm:bulletEnabled val="1"/>
        </dgm:presLayoutVars>
      </dgm:prSet>
      <dgm:spPr/>
    </dgm:pt>
    <dgm:pt modelId="{07D9283F-EAD3-4C03-867B-0DDF39ED92A4}" type="pres">
      <dgm:prSet presAssocID="{14E486B3-B9F9-4486-B3C6-E9F116E2E217}" presName="sibTrans" presStyleCnt="0"/>
      <dgm:spPr/>
    </dgm:pt>
    <dgm:pt modelId="{6EF2913B-668A-4E31-95E8-A791E90B4BB3}" type="pres">
      <dgm:prSet presAssocID="{818C57E9-45EB-4D3B-A9C1-7F4EBCB7ECED}" presName="node" presStyleLbl="alignAccFollowNode1" presStyleIdx="9" presStyleCnt="11">
        <dgm:presLayoutVars>
          <dgm:bulletEnabled val="1"/>
        </dgm:presLayoutVars>
      </dgm:prSet>
      <dgm:spPr/>
    </dgm:pt>
    <dgm:pt modelId="{138A39C8-EFA6-49F4-91AA-5AEEE0403FE4}" type="pres">
      <dgm:prSet presAssocID="{4EF108AA-7218-4F13-996B-4320E517552C}" presName="sibTrans" presStyleCnt="0"/>
      <dgm:spPr/>
    </dgm:pt>
    <dgm:pt modelId="{0DBA8857-34FC-4D4A-A8A2-86E8D70C25C7}" type="pres">
      <dgm:prSet presAssocID="{151B6351-8FC1-4DC6-AF7C-CBBFF725760F}" presName="node" presStyleLbl="alignAccFollowNode1" presStyleIdx="10" presStyleCnt="11">
        <dgm:presLayoutVars>
          <dgm:bulletEnabled val="1"/>
        </dgm:presLayoutVars>
      </dgm:prSet>
      <dgm:spPr/>
    </dgm:pt>
  </dgm:ptLst>
  <dgm:cxnLst>
    <dgm:cxn modelId="{5DB44008-60B1-4908-9378-26A8FA3399EF}" srcId="{7A7B83E0-492C-4B5E-9620-CA2D7B011587}" destId="{749A4AE9-C773-43E5-A87C-94908AA5DEE3}" srcOrd="3" destOrd="0" parTransId="{86639D65-659F-4B3B-9D85-689649E12BF5}" sibTransId="{FCDA8162-AAC2-4E05-8992-0F0D20040801}"/>
    <dgm:cxn modelId="{4CD4CB1F-7E17-4806-80C6-84F30B97EEAD}" srcId="{7A7B83E0-492C-4B5E-9620-CA2D7B011587}" destId="{56DAE79E-FE5E-4A14-AB90-3A0E311CC407}" srcOrd="2" destOrd="0" parTransId="{5AF1B633-AFF5-44C6-B6EE-82CD10992E48}" sibTransId="{329B386D-BECA-468B-BF07-3E819F764E6F}"/>
    <dgm:cxn modelId="{7D20DB21-CA8A-4C5A-B704-4DD077156487}" srcId="{749A4AE9-C773-43E5-A87C-94908AA5DEE3}" destId="{AB27FDEF-EA78-48E5-8A45-F0E71B3B23FE}" srcOrd="0" destOrd="0" parTransId="{0BD95DA5-F108-4918-A2A1-3C8553AFCAC8}" sibTransId="{B3DFEE18-072D-4FEA-B8DF-0E89C0943FEB}"/>
    <dgm:cxn modelId="{4C50B730-1260-4E20-962F-025795D55ED0}" srcId="{56DAE79E-FE5E-4A14-AB90-3A0E311CC407}" destId="{8A914ACB-16D4-40F0-9EE6-D0A4482F1B30}" srcOrd="2" destOrd="0" parTransId="{876B6967-E477-44D1-AF44-02F68E5E3998}" sibTransId="{0C24058F-E87E-4554-94DB-97B95A586C56}"/>
    <dgm:cxn modelId="{2C4B4631-F6FD-4A22-94F6-E7622FC07845}" type="presOf" srcId="{AE052805-30D4-4786-8FF6-0A2132796CD4}" destId="{AA50DC5C-02F1-475D-93EF-F21037F2436D}" srcOrd="0" destOrd="0" presId="urn:microsoft.com/office/officeart/2005/8/layout/lProcess3"/>
    <dgm:cxn modelId="{88B6B13E-E557-4C2C-A354-CF370F59B545}" srcId="{DE9D3776-1C81-469B-AD9F-4A345A1DAF11}" destId="{1F8968E4-01C8-497D-9003-28F48067E013}" srcOrd="1" destOrd="0" parTransId="{E0999D80-90C8-425E-9622-7AFFC327A190}" sibTransId="{0101EDB4-6B8D-4CEE-B62D-66D22B2AC357}"/>
    <dgm:cxn modelId="{9651A263-E837-447A-B997-69F4450D50EC}" type="presOf" srcId="{749A4AE9-C773-43E5-A87C-94908AA5DEE3}" destId="{DC0E9EB4-7B62-4920-ACD8-6D9E80E92A67}" srcOrd="0" destOrd="0" presId="urn:microsoft.com/office/officeart/2005/8/layout/lProcess3"/>
    <dgm:cxn modelId="{290C0544-12BD-418C-942B-86D6C61AD462}" type="presOf" srcId="{56DAE79E-FE5E-4A14-AB90-3A0E311CC407}" destId="{DEE1399B-9A96-4F4D-8664-37598CB3AB5F}" srcOrd="0" destOrd="0" presId="urn:microsoft.com/office/officeart/2005/8/layout/lProcess3"/>
    <dgm:cxn modelId="{E7124647-4647-4597-99A7-823EE3DB6D99}" type="presOf" srcId="{7A7B83E0-492C-4B5E-9620-CA2D7B011587}" destId="{5B0725B5-8C1A-4BEB-B62A-E1D5F527B49C}" srcOrd="0" destOrd="0" presId="urn:microsoft.com/office/officeart/2005/8/layout/lProcess3"/>
    <dgm:cxn modelId="{79C9C967-7B53-4B3F-BB5B-84ED64935F26}" srcId="{DE9D3776-1C81-469B-AD9F-4A345A1DAF11}" destId="{AE052805-30D4-4786-8FF6-0A2132796CD4}" srcOrd="0" destOrd="0" parTransId="{0E3296D1-D9A1-4D37-AABB-9A8ACECC8AC9}" sibTransId="{DFF9E00B-BCD9-45C9-9686-C0CEF8F78A0E}"/>
    <dgm:cxn modelId="{BE12E567-0D0D-448C-9B3D-15D4984410C5}" srcId="{7A7B83E0-492C-4B5E-9620-CA2D7B011587}" destId="{271B8F2B-41FD-4DB5-AAC4-E66B15750662}" srcOrd="1" destOrd="0" parTransId="{32DCCDCC-3EBF-4C58-AAA2-BEDE63BD9BD1}" sibTransId="{11AFAD38-CEC6-40AB-874C-A2FD21C3A1D6}"/>
    <dgm:cxn modelId="{172D3868-2699-4020-968C-10EBF6A47D0A}" type="presOf" srcId="{EBDFD7B3-233E-46E1-85EC-0EBF72E40B77}" destId="{D476BE66-5F36-4B9B-A081-C50F0C3D3135}" srcOrd="0" destOrd="0" presId="urn:microsoft.com/office/officeart/2005/8/layout/lProcess3"/>
    <dgm:cxn modelId="{A154086A-C565-4597-ADCA-8357444821D2}" srcId="{EBDFD7B3-233E-46E1-85EC-0EBF72E40B77}" destId="{151B6351-8FC1-4DC6-AF7C-CBBFF725760F}" srcOrd="2" destOrd="0" parTransId="{B0194D22-5FD7-4889-8AAF-409B397FD3C3}" sibTransId="{0C34A140-D92D-48D4-A5B0-33E50DAB2A7D}"/>
    <dgm:cxn modelId="{E8F20C6B-1502-4141-ACE2-C061E96A015D}" type="presOf" srcId="{271B8F2B-41FD-4DB5-AAC4-E66B15750662}" destId="{5961E0BE-9FAF-42EB-860E-4C16F77117E1}" srcOrd="0" destOrd="0" presId="urn:microsoft.com/office/officeart/2005/8/layout/lProcess3"/>
    <dgm:cxn modelId="{169AAF4C-F7D4-4141-AEB9-B139B85EE5C2}" srcId="{56DAE79E-FE5E-4A14-AB90-3A0E311CC407}" destId="{898BA5CF-2F51-469A-A6DB-0BC2ADC117E7}" srcOrd="0" destOrd="0" parTransId="{F3E65446-4776-46AA-BF57-244636E011F9}" sibTransId="{A1B701E0-186B-4A86-9CB2-C32B7CA6BB9F}"/>
    <dgm:cxn modelId="{B9F6F171-1079-411E-A5A2-D940FBC6D7DF}" type="presOf" srcId="{0DBE9A71-9E9B-45C0-BFD5-BE543FE71FC0}" destId="{439AD4F7-4594-4F88-98A0-6CF4767CD6A0}" srcOrd="0" destOrd="0" presId="urn:microsoft.com/office/officeart/2005/8/layout/lProcess3"/>
    <dgm:cxn modelId="{7CDF4A52-07C3-4355-A3A2-B3A8456DDC40}" type="presOf" srcId="{818C57E9-45EB-4D3B-A9C1-7F4EBCB7ECED}" destId="{6EF2913B-668A-4E31-95E8-A791E90B4BB3}" srcOrd="0" destOrd="0" presId="urn:microsoft.com/office/officeart/2005/8/layout/lProcess3"/>
    <dgm:cxn modelId="{1F482E58-370F-4207-9772-7DD8634F9B26}" type="presOf" srcId="{898BA5CF-2F51-469A-A6DB-0BC2ADC117E7}" destId="{F208D19D-4242-446E-82A1-6C047C41BCA6}" srcOrd="0" destOrd="0" presId="urn:microsoft.com/office/officeart/2005/8/layout/lProcess3"/>
    <dgm:cxn modelId="{A4649A59-9E75-4E23-AB11-BEDE02EE7428}" srcId="{56DAE79E-FE5E-4A14-AB90-3A0E311CC407}" destId="{8A4A01E4-04C6-4221-BF7A-6107F9298C93}" srcOrd="1" destOrd="0" parTransId="{3DED9371-05F3-4DF0-A6F0-19D9A23B17A0}" sibTransId="{78CE284F-68C3-4E00-8CFA-690CA186B036}"/>
    <dgm:cxn modelId="{BBED0B7E-E38F-47BB-922E-B01424EB1334}" type="presOf" srcId="{53E32F89-7FCC-475F-B31D-2C205E871111}" destId="{60C3F2AB-5637-4B3D-99C6-4EDA3A9E430B}" srcOrd="0" destOrd="0" presId="urn:microsoft.com/office/officeart/2005/8/layout/lProcess3"/>
    <dgm:cxn modelId="{7D2B4F91-DB9F-4CDF-9933-589235F09D47}" srcId="{DE9D3776-1C81-469B-AD9F-4A345A1DAF11}" destId="{EFDE4F41-6B8A-40BF-8EA0-B88255107165}" srcOrd="2" destOrd="0" parTransId="{ED906142-69A0-4C91-AE44-C21E25352C4B}" sibTransId="{FFE4CB37-B41B-447C-B906-7B39307DFC67}"/>
    <dgm:cxn modelId="{59FF6F9C-0F94-461C-B058-395B6D8BBC1D}" type="presOf" srcId="{8A4A01E4-04C6-4221-BF7A-6107F9298C93}" destId="{9D630D5E-FB1B-4D76-A09F-51A5BB461FBE}" srcOrd="0" destOrd="0" presId="urn:microsoft.com/office/officeart/2005/8/layout/lProcess3"/>
    <dgm:cxn modelId="{C789D0AC-2C9F-4F6D-A2DA-FC09C20E3F24}" type="presOf" srcId="{AB27FDEF-EA78-48E5-8A45-F0E71B3B23FE}" destId="{DB13D03D-8F4B-4014-AC08-3048B0813933}" srcOrd="0" destOrd="0" presId="urn:microsoft.com/office/officeart/2005/8/layout/lProcess3"/>
    <dgm:cxn modelId="{207C8CAE-F9CA-42ED-BC13-20A42582FC78}" srcId="{7A7B83E0-492C-4B5E-9620-CA2D7B011587}" destId="{DE9D3776-1C81-469B-AD9F-4A345A1DAF11}" srcOrd="0" destOrd="0" parTransId="{572D3348-096C-45E3-AD1F-6E0E6250E4A4}" sibTransId="{D2354692-AA60-49F7-8820-F0C41248E3EC}"/>
    <dgm:cxn modelId="{581DB4B1-2192-4469-956A-A6DEBBA5CE90}" srcId="{EBDFD7B3-233E-46E1-85EC-0EBF72E40B77}" destId="{0DBE9A71-9E9B-45C0-BFD5-BE543FE71FC0}" srcOrd="0" destOrd="0" parTransId="{17BB84C9-1811-4CA8-BA94-469B9D287E24}" sibTransId="{14E486B3-B9F9-4486-B3C6-E9F116E2E217}"/>
    <dgm:cxn modelId="{26586CB2-5620-4108-8439-1FFA8C43EBA6}" type="presOf" srcId="{8A914ACB-16D4-40F0-9EE6-D0A4482F1B30}" destId="{B6C2B169-794F-47EB-BD5C-11CFB1EB347C}" srcOrd="0" destOrd="0" presId="urn:microsoft.com/office/officeart/2005/8/layout/lProcess3"/>
    <dgm:cxn modelId="{A19D86C1-518D-40B4-8982-7CCB8A587396}" type="presOf" srcId="{DE9D3776-1C81-469B-AD9F-4A345A1DAF11}" destId="{2F235662-002A-4922-AF23-B08FABA25EDB}" srcOrd="0" destOrd="0" presId="urn:microsoft.com/office/officeart/2005/8/layout/lProcess3"/>
    <dgm:cxn modelId="{1CBE59CB-CC64-4ABC-9575-86B02FDFE123}" type="presOf" srcId="{151B6351-8FC1-4DC6-AF7C-CBBFF725760F}" destId="{0DBA8857-34FC-4D4A-A8A2-86E8D70C25C7}" srcOrd="0" destOrd="0" presId="urn:microsoft.com/office/officeart/2005/8/layout/lProcess3"/>
    <dgm:cxn modelId="{6B9A1ACC-240A-4286-93E0-E9D404EA3827}" type="presOf" srcId="{EFDE4F41-6B8A-40BF-8EA0-B88255107165}" destId="{FD760381-657C-4FDD-9793-2CECFCB4406F}" srcOrd="0" destOrd="0" presId="urn:microsoft.com/office/officeart/2005/8/layout/lProcess3"/>
    <dgm:cxn modelId="{F12ACCD0-33D8-4FDE-990E-DD3467F4BEF9}" srcId="{EBDFD7B3-233E-46E1-85EC-0EBF72E40B77}" destId="{818C57E9-45EB-4D3B-A9C1-7F4EBCB7ECED}" srcOrd="1" destOrd="0" parTransId="{ADB01ABB-F2B1-46DC-8880-EA1A6B296561}" sibTransId="{4EF108AA-7218-4F13-996B-4320E517552C}"/>
    <dgm:cxn modelId="{A9E5EDD3-AADE-482B-AF2D-8D333A376CFF}" srcId="{271B8F2B-41FD-4DB5-AAC4-E66B15750662}" destId="{53E32F89-7FCC-475F-B31D-2C205E871111}" srcOrd="0" destOrd="0" parTransId="{9BC93C36-C1A3-4BEE-A784-67A2BAECB857}" sibTransId="{931A0690-6A24-4883-871A-737C2EA140E8}"/>
    <dgm:cxn modelId="{AA5A27D7-4EF4-4DAC-A823-E4F600BFD528}" srcId="{7A7B83E0-492C-4B5E-9620-CA2D7B011587}" destId="{EBDFD7B3-233E-46E1-85EC-0EBF72E40B77}" srcOrd="4" destOrd="0" parTransId="{EE1E2472-D702-48EC-B7C7-C0BACB29E846}" sibTransId="{A4570606-902F-4921-A1C2-3FCEFB356107}"/>
    <dgm:cxn modelId="{884AB2E9-1DA3-4B57-999D-EE0E5ED2AA66}" type="presOf" srcId="{1F8968E4-01C8-497D-9003-28F48067E013}" destId="{45E095B3-67EC-4EB4-A9A5-CFFA34FEC4FD}" srcOrd="0" destOrd="0" presId="urn:microsoft.com/office/officeart/2005/8/layout/lProcess3"/>
    <dgm:cxn modelId="{67E59805-084E-4A0E-B25D-0439181C8CB6}" type="presParOf" srcId="{5B0725B5-8C1A-4BEB-B62A-E1D5F527B49C}" destId="{3FD593F0-B7AB-4C10-9E2A-B58CB284B6AD}" srcOrd="0" destOrd="0" presId="urn:microsoft.com/office/officeart/2005/8/layout/lProcess3"/>
    <dgm:cxn modelId="{23EE1CA1-EB9D-4A17-B9CD-6B4F0E5668DC}" type="presParOf" srcId="{3FD593F0-B7AB-4C10-9E2A-B58CB284B6AD}" destId="{2F235662-002A-4922-AF23-B08FABA25EDB}" srcOrd="0" destOrd="0" presId="urn:microsoft.com/office/officeart/2005/8/layout/lProcess3"/>
    <dgm:cxn modelId="{4C622726-A467-43A3-BFF8-FC91D99A9916}" type="presParOf" srcId="{3FD593F0-B7AB-4C10-9E2A-B58CB284B6AD}" destId="{F0B30268-E3E2-415A-BEFD-60FD3B7308AF}" srcOrd="1" destOrd="0" presId="urn:microsoft.com/office/officeart/2005/8/layout/lProcess3"/>
    <dgm:cxn modelId="{7BFD80A8-15C9-4A5D-B2A3-DAEFAEB3382E}" type="presParOf" srcId="{3FD593F0-B7AB-4C10-9E2A-B58CB284B6AD}" destId="{AA50DC5C-02F1-475D-93EF-F21037F2436D}" srcOrd="2" destOrd="0" presId="urn:microsoft.com/office/officeart/2005/8/layout/lProcess3"/>
    <dgm:cxn modelId="{29147CCD-24FA-417D-B091-328E788E91A4}" type="presParOf" srcId="{3FD593F0-B7AB-4C10-9E2A-B58CB284B6AD}" destId="{F8E26F5E-A824-4D7E-8A14-87400FC031FF}" srcOrd="3" destOrd="0" presId="urn:microsoft.com/office/officeart/2005/8/layout/lProcess3"/>
    <dgm:cxn modelId="{36B5C776-408D-41C6-B76B-5FCBA5639167}" type="presParOf" srcId="{3FD593F0-B7AB-4C10-9E2A-B58CB284B6AD}" destId="{45E095B3-67EC-4EB4-A9A5-CFFA34FEC4FD}" srcOrd="4" destOrd="0" presId="urn:microsoft.com/office/officeart/2005/8/layout/lProcess3"/>
    <dgm:cxn modelId="{FC1CE81A-3C01-401A-A27F-5C4AEEF59280}" type="presParOf" srcId="{3FD593F0-B7AB-4C10-9E2A-B58CB284B6AD}" destId="{4E407510-EBC7-4501-8DEC-C2258484D97E}" srcOrd="5" destOrd="0" presId="urn:microsoft.com/office/officeart/2005/8/layout/lProcess3"/>
    <dgm:cxn modelId="{31E30DC7-9951-46FF-8F49-4F726DD13712}" type="presParOf" srcId="{3FD593F0-B7AB-4C10-9E2A-B58CB284B6AD}" destId="{FD760381-657C-4FDD-9793-2CECFCB4406F}" srcOrd="6" destOrd="0" presId="urn:microsoft.com/office/officeart/2005/8/layout/lProcess3"/>
    <dgm:cxn modelId="{B61827AD-1ADB-425D-8177-14B99EA9C0A6}" type="presParOf" srcId="{5B0725B5-8C1A-4BEB-B62A-E1D5F527B49C}" destId="{8AC09C58-B81E-4429-9ECE-EE90A812EF19}" srcOrd="1" destOrd="0" presId="urn:microsoft.com/office/officeart/2005/8/layout/lProcess3"/>
    <dgm:cxn modelId="{0487BE1D-87FD-47AB-A39C-88B9B57F8376}" type="presParOf" srcId="{5B0725B5-8C1A-4BEB-B62A-E1D5F527B49C}" destId="{96CFEFCD-3200-4E59-98CA-0EAB78DD278A}" srcOrd="2" destOrd="0" presId="urn:microsoft.com/office/officeart/2005/8/layout/lProcess3"/>
    <dgm:cxn modelId="{32DF01C1-12B3-4A18-8361-5D915E8FE2E1}" type="presParOf" srcId="{96CFEFCD-3200-4E59-98CA-0EAB78DD278A}" destId="{5961E0BE-9FAF-42EB-860E-4C16F77117E1}" srcOrd="0" destOrd="0" presId="urn:microsoft.com/office/officeart/2005/8/layout/lProcess3"/>
    <dgm:cxn modelId="{1B4A4AA0-A888-47A9-9A21-3D10217AA531}" type="presParOf" srcId="{96CFEFCD-3200-4E59-98CA-0EAB78DD278A}" destId="{A36891C6-2C1E-4532-8AAB-E5ED2FC10E47}" srcOrd="1" destOrd="0" presId="urn:microsoft.com/office/officeart/2005/8/layout/lProcess3"/>
    <dgm:cxn modelId="{B0B2FE96-25D6-4A92-9227-1A2681A61D62}" type="presParOf" srcId="{96CFEFCD-3200-4E59-98CA-0EAB78DD278A}" destId="{60C3F2AB-5637-4B3D-99C6-4EDA3A9E430B}" srcOrd="2" destOrd="0" presId="urn:microsoft.com/office/officeart/2005/8/layout/lProcess3"/>
    <dgm:cxn modelId="{07EA9E5D-58A1-4AAF-813D-B1B9AA148B91}" type="presParOf" srcId="{5B0725B5-8C1A-4BEB-B62A-E1D5F527B49C}" destId="{6A44EB4A-318D-4F3B-9E4C-FCAD0C33A2BC}" srcOrd="3" destOrd="0" presId="urn:microsoft.com/office/officeart/2005/8/layout/lProcess3"/>
    <dgm:cxn modelId="{1B4EEBEA-90EB-4700-B6BB-F524448C4A36}" type="presParOf" srcId="{5B0725B5-8C1A-4BEB-B62A-E1D5F527B49C}" destId="{189E3EB0-B342-4523-92BF-D3C5EC68C1C6}" srcOrd="4" destOrd="0" presId="urn:microsoft.com/office/officeart/2005/8/layout/lProcess3"/>
    <dgm:cxn modelId="{558114BC-E01D-4296-AC5D-D69149F1D2FF}" type="presParOf" srcId="{189E3EB0-B342-4523-92BF-D3C5EC68C1C6}" destId="{DEE1399B-9A96-4F4D-8664-37598CB3AB5F}" srcOrd="0" destOrd="0" presId="urn:microsoft.com/office/officeart/2005/8/layout/lProcess3"/>
    <dgm:cxn modelId="{CE9BE4B5-467F-47D7-B5AC-537FAA3B90AD}" type="presParOf" srcId="{189E3EB0-B342-4523-92BF-D3C5EC68C1C6}" destId="{2E36DEBB-C3BF-4787-90BD-997D98D192DE}" srcOrd="1" destOrd="0" presId="urn:microsoft.com/office/officeart/2005/8/layout/lProcess3"/>
    <dgm:cxn modelId="{477E6E1E-6027-45F1-91A2-0C385C1227A1}" type="presParOf" srcId="{189E3EB0-B342-4523-92BF-D3C5EC68C1C6}" destId="{F208D19D-4242-446E-82A1-6C047C41BCA6}" srcOrd="2" destOrd="0" presId="urn:microsoft.com/office/officeart/2005/8/layout/lProcess3"/>
    <dgm:cxn modelId="{8C1499C7-989E-4225-ACEC-6675DADCA48B}" type="presParOf" srcId="{189E3EB0-B342-4523-92BF-D3C5EC68C1C6}" destId="{CC6676F7-F331-4053-A478-3A32CEA4C831}" srcOrd="3" destOrd="0" presId="urn:microsoft.com/office/officeart/2005/8/layout/lProcess3"/>
    <dgm:cxn modelId="{E38B5CD4-B20A-4356-9130-592B3828A295}" type="presParOf" srcId="{189E3EB0-B342-4523-92BF-D3C5EC68C1C6}" destId="{9D630D5E-FB1B-4D76-A09F-51A5BB461FBE}" srcOrd="4" destOrd="0" presId="urn:microsoft.com/office/officeart/2005/8/layout/lProcess3"/>
    <dgm:cxn modelId="{5E00E685-1EF8-46CB-ABAB-B396F48F60E2}" type="presParOf" srcId="{189E3EB0-B342-4523-92BF-D3C5EC68C1C6}" destId="{3EA57539-8268-47A9-B40C-27A5495C4223}" srcOrd="5" destOrd="0" presId="urn:microsoft.com/office/officeart/2005/8/layout/lProcess3"/>
    <dgm:cxn modelId="{77A08636-CD95-4C6B-90FA-9E7E1A16AE71}" type="presParOf" srcId="{189E3EB0-B342-4523-92BF-D3C5EC68C1C6}" destId="{B6C2B169-794F-47EB-BD5C-11CFB1EB347C}" srcOrd="6" destOrd="0" presId="urn:microsoft.com/office/officeart/2005/8/layout/lProcess3"/>
    <dgm:cxn modelId="{2E2C366B-7B92-4EF8-9B58-7785F882D356}" type="presParOf" srcId="{5B0725B5-8C1A-4BEB-B62A-E1D5F527B49C}" destId="{31E6C878-6788-4079-A857-169FCB006D8C}" srcOrd="5" destOrd="0" presId="urn:microsoft.com/office/officeart/2005/8/layout/lProcess3"/>
    <dgm:cxn modelId="{44041618-1E52-42EB-8FC1-65DFE0D5635C}" type="presParOf" srcId="{5B0725B5-8C1A-4BEB-B62A-E1D5F527B49C}" destId="{138FA682-DA9C-4FF2-8A59-6C1D264F775C}" srcOrd="6" destOrd="0" presId="urn:microsoft.com/office/officeart/2005/8/layout/lProcess3"/>
    <dgm:cxn modelId="{0A841C02-BBED-40BC-86F6-EE60CB7D79D4}" type="presParOf" srcId="{138FA682-DA9C-4FF2-8A59-6C1D264F775C}" destId="{DC0E9EB4-7B62-4920-ACD8-6D9E80E92A67}" srcOrd="0" destOrd="0" presId="urn:microsoft.com/office/officeart/2005/8/layout/lProcess3"/>
    <dgm:cxn modelId="{2EAF915A-9D63-460C-86E4-A98CCCAE3AFB}" type="presParOf" srcId="{138FA682-DA9C-4FF2-8A59-6C1D264F775C}" destId="{5BFCCEE9-DFC3-44ED-A1B1-DA9959C15129}" srcOrd="1" destOrd="0" presId="urn:microsoft.com/office/officeart/2005/8/layout/lProcess3"/>
    <dgm:cxn modelId="{42A46E4D-5F33-4BA8-A0BB-9BB92888E817}" type="presParOf" srcId="{138FA682-DA9C-4FF2-8A59-6C1D264F775C}" destId="{DB13D03D-8F4B-4014-AC08-3048B0813933}" srcOrd="2" destOrd="0" presId="urn:microsoft.com/office/officeart/2005/8/layout/lProcess3"/>
    <dgm:cxn modelId="{C3A1A6E2-4D0D-408C-B9B9-EA8A1E1457E9}" type="presParOf" srcId="{5B0725B5-8C1A-4BEB-B62A-E1D5F527B49C}" destId="{F463ABEE-A003-4AAC-892E-47BD2C86462F}" srcOrd="7" destOrd="0" presId="urn:microsoft.com/office/officeart/2005/8/layout/lProcess3"/>
    <dgm:cxn modelId="{D5173F83-DC96-4930-B79E-52D667463D31}" type="presParOf" srcId="{5B0725B5-8C1A-4BEB-B62A-E1D5F527B49C}" destId="{09395CC8-E2C0-4BE2-BD2B-28C48CAD6982}" srcOrd="8" destOrd="0" presId="urn:microsoft.com/office/officeart/2005/8/layout/lProcess3"/>
    <dgm:cxn modelId="{C612096E-1A48-4F51-9E27-611E7C3605D1}" type="presParOf" srcId="{09395CC8-E2C0-4BE2-BD2B-28C48CAD6982}" destId="{D476BE66-5F36-4B9B-A081-C50F0C3D3135}" srcOrd="0" destOrd="0" presId="urn:microsoft.com/office/officeart/2005/8/layout/lProcess3"/>
    <dgm:cxn modelId="{FB1ED6DD-94B8-40E8-8ACB-650A2A18944A}" type="presParOf" srcId="{09395CC8-E2C0-4BE2-BD2B-28C48CAD6982}" destId="{D808FEF4-C216-4D60-8605-362747BEE458}" srcOrd="1" destOrd="0" presId="urn:microsoft.com/office/officeart/2005/8/layout/lProcess3"/>
    <dgm:cxn modelId="{DB4AC497-1B1A-4C62-A00E-ADAD84A26F3D}" type="presParOf" srcId="{09395CC8-E2C0-4BE2-BD2B-28C48CAD6982}" destId="{439AD4F7-4594-4F88-98A0-6CF4767CD6A0}" srcOrd="2" destOrd="0" presId="urn:microsoft.com/office/officeart/2005/8/layout/lProcess3"/>
    <dgm:cxn modelId="{839A95B8-CBD8-43B8-AC4E-BCB888B2E71E}" type="presParOf" srcId="{09395CC8-E2C0-4BE2-BD2B-28C48CAD6982}" destId="{07D9283F-EAD3-4C03-867B-0DDF39ED92A4}" srcOrd="3" destOrd="0" presId="urn:microsoft.com/office/officeart/2005/8/layout/lProcess3"/>
    <dgm:cxn modelId="{C145D99E-FBD8-41E2-BDA9-E64F45B14C7B}" type="presParOf" srcId="{09395CC8-E2C0-4BE2-BD2B-28C48CAD6982}" destId="{6EF2913B-668A-4E31-95E8-A791E90B4BB3}" srcOrd="4" destOrd="0" presId="urn:microsoft.com/office/officeart/2005/8/layout/lProcess3"/>
    <dgm:cxn modelId="{FD797E7E-95BB-47B0-8472-FD3DAD88E628}" type="presParOf" srcId="{09395CC8-E2C0-4BE2-BD2B-28C48CAD6982}" destId="{138A39C8-EFA6-49F4-91AA-5AEEE0403FE4}" srcOrd="5" destOrd="0" presId="urn:microsoft.com/office/officeart/2005/8/layout/lProcess3"/>
    <dgm:cxn modelId="{3A03E475-BBDA-489F-8489-076C8A216202}" type="presParOf" srcId="{09395CC8-E2C0-4BE2-BD2B-28C48CAD6982}" destId="{0DBA8857-34FC-4D4A-A8A2-86E8D70C25C7}"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B95461-273E-476C-878C-876A7968DE87}" type="doc">
      <dgm:prSet loTypeId="urn:microsoft.com/office/officeart/2005/8/layout/lProcess3" loCatId="process" qsTypeId="urn:microsoft.com/office/officeart/2005/8/quickstyle/simple1" qsCatId="simple" csTypeId="urn:microsoft.com/office/officeart/2005/8/colors/accent0_1" csCatId="mainScheme" phldr="1"/>
      <dgm:spPr/>
      <dgm:t>
        <a:bodyPr/>
        <a:lstStyle/>
        <a:p>
          <a:endParaRPr lang="en-US"/>
        </a:p>
      </dgm:t>
    </dgm:pt>
    <dgm:pt modelId="{2D46D159-082C-4A25-BCFA-C1FF051C2DF8}">
      <dgm:prSet/>
      <dgm:spPr/>
      <dgm:t>
        <a:bodyPr/>
        <a:lstStyle/>
        <a:p>
          <a:r>
            <a:rPr lang="en-US" b="0" i="0" dirty="0"/>
            <a:t>Multiplayer and Network Testing</a:t>
          </a:r>
          <a:endParaRPr lang="en-US" dirty="0"/>
        </a:p>
      </dgm:t>
    </dgm:pt>
    <dgm:pt modelId="{5CDC359E-E26B-47DA-A1D8-E0312B95BEFA}" type="parTrans" cxnId="{ABAE02F2-038B-4291-8018-33ECD64F151C}">
      <dgm:prSet/>
      <dgm:spPr/>
      <dgm:t>
        <a:bodyPr/>
        <a:lstStyle/>
        <a:p>
          <a:endParaRPr lang="en-US"/>
        </a:p>
      </dgm:t>
    </dgm:pt>
    <dgm:pt modelId="{FC1DF4B8-A3BD-4A56-9081-C09A32BBBB85}" type="sibTrans" cxnId="{ABAE02F2-038B-4291-8018-33ECD64F151C}">
      <dgm:prSet/>
      <dgm:spPr/>
      <dgm:t>
        <a:bodyPr/>
        <a:lstStyle/>
        <a:p>
          <a:endParaRPr lang="en-US"/>
        </a:p>
      </dgm:t>
    </dgm:pt>
    <dgm:pt modelId="{7B88BBAC-E2F3-4801-8984-5BAE9B77D720}">
      <dgm:prSet/>
      <dgm:spPr/>
      <dgm:t>
        <a:bodyPr/>
        <a:lstStyle/>
        <a:p>
          <a:r>
            <a:rPr lang="en-US" b="0" i="0" dirty="0"/>
            <a:t>Localization Testing</a:t>
          </a:r>
          <a:endParaRPr lang="en-US" dirty="0"/>
        </a:p>
      </dgm:t>
    </dgm:pt>
    <dgm:pt modelId="{27AD4E8A-6DE7-4CE8-8A40-DED69DA07912}" type="parTrans" cxnId="{84BE4262-12CE-45EC-A7DA-25637CD3066C}">
      <dgm:prSet/>
      <dgm:spPr/>
      <dgm:t>
        <a:bodyPr/>
        <a:lstStyle/>
        <a:p>
          <a:endParaRPr lang="en-US"/>
        </a:p>
      </dgm:t>
    </dgm:pt>
    <dgm:pt modelId="{905F5143-FA34-49C0-B977-E622905DE87D}" type="sibTrans" cxnId="{84BE4262-12CE-45EC-A7DA-25637CD3066C}">
      <dgm:prSet/>
      <dgm:spPr/>
      <dgm:t>
        <a:bodyPr/>
        <a:lstStyle/>
        <a:p>
          <a:endParaRPr lang="en-US"/>
        </a:p>
      </dgm:t>
    </dgm:pt>
    <dgm:pt modelId="{F9B316C9-C5A7-494B-8F50-A523109BAB53}">
      <dgm:prSet/>
      <dgm:spPr/>
      <dgm:t>
        <a:bodyPr/>
        <a:lstStyle/>
        <a:p>
          <a:r>
            <a:rPr lang="en-US" b="0" i="0" dirty="0"/>
            <a:t>Compliance and Certification Testing</a:t>
          </a:r>
          <a:endParaRPr lang="en-US" dirty="0"/>
        </a:p>
      </dgm:t>
    </dgm:pt>
    <dgm:pt modelId="{88E65C24-B05B-4EB7-B610-873831BBB1C7}" type="parTrans" cxnId="{B2449B24-2764-492B-8C15-F69209357AB8}">
      <dgm:prSet/>
      <dgm:spPr/>
      <dgm:t>
        <a:bodyPr/>
        <a:lstStyle/>
        <a:p>
          <a:endParaRPr lang="en-US"/>
        </a:p>
      </dgm:t>
    </dgm:pt>
    <dgm:pt modelId="{8096B65B-7489-463F-957E-7FDD3B2DF3B1}" type="sibTrans" cxnId="{B2449B24-2764-492B-8C15-F69209357AB8}">
      <dgm:prSet/>
      <dgm:spPr/>
      <dgm:t>
        <a:bodyPr/>
        <a:lstStyle/>
        <a:p>
          <a:endParaRPr lang="en-US"/>
        </a:p>
      </dgm:t>
    </dgm:pt>
    <dgm:pt modelId="{EDE5A172-DE4C-4DAF-8B36-E189C50F4FFF}">
      <dgm:prSet/>
      <dgm:spPr/>
      <dgm:t>
        <a:bodyPr/>
        <a:lstStyle/>
        <a:p>
          <a:r>
            <a:rPr lang="en-US" b="0" i="0" dirty="0"/>
            <a:t>Bug Tracking and Reporting</a:t>
          </a:r>
          <a:endParaRPr lang="en-US" dirty="0"/>
        </a:p>
      </dgm:t>
    </dgm:pt>
    <dgm:pt modelId="{5D42CBF9-C19C-4404-BBB1-0D2B61EAEA6E}" type="parTrans" cxnId="{073E42E8-16EC-4827-9F50-204DCA6048CB}">
      <dgm:prSet/>
      <dgm:spPr/>
      <dgm:t>
        <a:bodyPr/>
        <a:lstStyle/>
        <a:p>
          <a:endParaRPr lang="en-US"/>
        </a:p>
      </dgm:t>
    </dgm:pt>
    <dgm:pt modelId="{8E094AB4-5B63-4907-842E-94F2694A32C9}" type="sibTrans" cxnId="{073E42E8-16EC-4827-9F50-204DCA6048CB}">
      <dgm:prSet/>
      <dgm:spPr/>
      <dgm:t>
        <a:bodyPr/>
        <a:lstStyle/>
        <a:p>
          <a:endParaRPr lang="en-US"/>
        </a:p>
      </dgm:t>
    </dgm:pt>
    <dgm:pt modelId="{25650F0A-3E8E-4913-9E78-1FA1504C1B54}">
      <dgm:prSet/>
      <dgm:spPr/>
      <dgm:t>
        <a:bodyPr/>
        <a:lstStyle/>
        <a:p>
          <a:r>
            <a:rPr lang="en-US" b="0" i="0" dirty="0"/>
            <a:t>Playtesting and User Feedback</a:t>
          </a:r>
          <a:endParaRPr lang="en-US" dirty="0"/>
        </a:p>
      </dgm:t>
    </dgm:pt>
    <dgm:pt modelId="{1C95870E-6159-4D18-95DF-8E1499C2A305}" type="parTrans" cxnId="{2B96E6FA-4ADB-4415-BEBB-8DF52447FAA8}">
      <dgm:prSet/>
      <dgm:spPr/>
      <dgm:t>
        <a:bodyPr/>
        <a:lstStyle/>
        <a:p>
          <a:endParaRPr lang="en-US"/>
        </a:p>
      </dgm:t>
    </dgm:pt>
    <dgm:pt modelId="{70C49441-3520-430E-99A4-A49CDF9950BF}" type="sibTrans" cxnId="{2B96E6FA-4ADB-4415-BEBB-8DF52447FAA8}">
      <dgm:prSet/>
      <dgm:spPr/>
      <dgm:t>
        <a:bodyPr/>
        <a:lstStyle/>
        <a:p>
          <a:endParaRPr lang="en-US"/>
        </a:p>
      </dgm:t>
    </dgm:pt>
    <dgm:pt modelId="{D0BE3C56-0E58-426A-8980-66D383D8A13E}">
      <dgm:prSet/>
      <dgm:spPr/>
      <dgm:t>
        <a:bodyPr/>
        <a:lstStyle/>
        <a:p>
          <a:r>
            <a:rPr lang="en-US" b="0" i="0" dirty="0"/>
            <a:t>Test online functionality</a:t>
          </a:r>
          <a:endParaRPr lang="en-US" dirty="0"/>
        </a:p>
      </dgm:t>
    </dgm:pt>
    <dgm:pt modelId="{7886069D-8312-486E-A4F0-9E365FEA849A}" type="parTrans" cxnId="{C9DD6F82-DB32-4BE4-972B-A6979DF0AAC8}">
      <dgm:prSet/>
      <dgm:spPr/>
      <dgm:t>
        <a:bodyPr/>
        <a:lstStyle/>
        <a:p>
          <a:endParaRPr lang="en-US"/>
        </a:p>
      </dgm:t>
    </dgm:pt>
    <dgm:pt modelId="{28E6A237-2B2A-4FEB-8C1F-BF5584668A5D}" type="sibTrans" cxnId="{C9DD6F82-DB32-4BE4-972B-A6979DF0AAC8}">
      <dgm:prSet/>
      <dgm:spPr/>
      <dgm:t>
        <a:bodyPr/>
        <a:lstStyle/>
        <a:p>
          <a:endParaRPr lang="en-US"/>
        </a:p>
      </dgm:t>
    </dgm:pt>
    <dgm:pt modelId="{FD5D224A-52A1-471A-9166-9A35754CDE3D}">
      <dgm:prSet/>
      <dgm:spPr/>
      <dgm:t>
        <a:bodyPr/>
        <a:lstStyle/>
        <a:p>
          <a:r>
            <a:rPr lang="en-US" b="0" i="0" dirty="0"/>
            <a:t>Verify accurate translation</a:t>
          </a:r>
          <a:endParaRPr lang="en-US" dirty="0"/>
        </a:p>
      </dgm:t>
    </dgm:pt>
    <dgm:pt modelId="{83815DCB-21CD-481C-B56E-6ADADE43C51E}" type="parTrans" cxnId="{7FFF0D5B-5848-42DD-B66F-FE203EA1F19D}">
      <dgm:prSet/>
      <dgm:spPr/>
      <dgm:t>
        <a:bodyPr/>
        <a:lstStyle/>
        <a:p>
          <a:endParaRPr lang="en-US"/>
        </a:p>
      </dgm:t>
    </dgm:pt>
    <dgm:pt modelId="{A274F635-721C-4558-AF78-5CB720705E7A}" type="sibTrans" cxnId="{7FFF0D5B-5848-42DD-B66F-FE203EA1F19D}">
      <dgm:prSet/>
      <dgm:spPr/>
      <dgm:t>
        <a:bodyPr/>
        <a:lstStyle/>
        <a:p>
          <a:endParaRPr lang="en-US"/>
        </a:p>
      </dgm:t>
    </dgm:pt>
    <dgm:pt modelId="{5A6DB802-DF1A-45BD-AEA9-AD8AC39EE251}">
      <dgm:prSet/>
      <dgm:spPr/>
      <dgm:t>
        <a:bodyPr/>
        <a:lstStyle/>
        <a:p>
          <a:r>
            <a:rPr lang="en-US" b="0" i="0"/>
            <a:t>Ensure </a:t>
          </a:r>
          <a:r>
            <a:rPr lang="en-US" b="0" i="0" dirty="0"/>
            <a:t>adherence to standards and guidelines.</a:t>
          </a:r>
          <a:endParaRPr lang="en-US" dirty="0"/>
        </a:p>
      </dgm:t>
    </dgm:pt>
    <dgm:pt modelId="{BF3DE8B6-FB97-4F2F-87CF-9D8495BDBF30}" type="parTrans" cxnId="{21F1EEB4-2EB1-4C33-87BF-D780F40C6220}">
      <dgm:prSet/>
      <dgm:spPr/>
      <dgm:t>
        <a:bodyPr/>
        <a:lstStyle/>
        <a:p>
          <a:endParaRPr lang="en-US"/>
        </a:p>
      </dgm:t>
    </dgm:pt>
    <dgm:pt modelId="{BD5987B8-78E9-4166-BDAA-AA9CC7609258}" type="sibTrans" cxnId="{21F1EEB4-2EB1-4C33-87BF-D780F40C6220}">
      <dgm:prSet/>
      <dgm:spPr/>
      <dgm:t>
        <a:bodyPr/>
        <a:lstStyle/>
        <a:p>
          <a:endParaRPr lang="en-US"/>
        </a:p>
      </dgm:t>
    </dgm:pt>
    <dgm:pt modelId="{2B73DC98-8238-497D-9292-D2EA7E2ACA1B}">
      <dgm:prSet/>
      <dgm:spPr/>
      <dgm:t>
        <a:bodyPr/>
        <a:lstStyle/>
        <a:p>
          <a:r>
            <a:rPr lang="en-US" b="0" i="0"/>
            <a:t>Identify </a:t>
          </a:r>
          <a:r>
            <a:rPr lang="en-US" b="0" i="0" dirty="0"/>
            <a:t>and document issues.</a:t>
          </a:r>
          <a:endParaRPr lang="en-US" dirty="0"/>
        </a:p>
      </dgm:t>
    </dgm:pt>
    <dgm:pt modelId="{24A0DF22-A583-41EF-9572-46D563CA30C8}" type="parTrans" cxnId="{4530181A-DFC7-4EF0-9902-C4C263ACE56A}">
      <dgm:prSet/>
      <dgm:spPr/>
      <dgm:t>
        <a:bodyPr/>
        <a:lstStyle/>
        <a:p>
          <a:endParaRPr lang="en-US"/>
        </a:p>
      </dgm:t>
    </dgm:pt>
    <dgm:pt modelId="{67340351-D973-42A0-96B6-DE23E9C0122C}" type="sibTrans" cxnId="{4530181A-DFC7-4EF0-9902-C4C263ACE56A}">
      <dgm:prSet/>
      <dgm:spPr/>
      <dgm:t>
        <a:bodyPr/>
        <a:lstStyle/>
        <a:p>
          <a:endParaRPr lang="en-US"/>
        </a:p>
      </dgm:t>
    </dgm:pt>
    <dgm:pt modelId="{05B1675B-3149-4EB6-A4D9-4AD737CF5B8B}">
      <dgm:prSet/>
      <dgm:spPr/>
      <dgm:t>
        <a:bodyPr/>
        <a:lstStyle/>
        <a:p>
          <a:r>
            <a:rPr lang="en-US" b="0" i="0"/>
            <a:t>Gather </a:t>
          </a:r>
          <a:r>
            <a:rPr lang="en-US" b="0" i="0" dirty="0"/>
            <a:t>player insights for improvement.</a:t>
          </a:r>
          <a:endParaRPr lang="en-US" dirty="0"/>
        </a:p>
      </dgm:t>
    </dgm:pt>
    <dgm:pt modelId="{13577AA8-74A0-4CF6-8C84-9426C589B03A}" type="parTrans" cxnId="{4DDD9EBF-E37A-4427-9DD4-DC07CE850B53}">
      <dgm:prSet/>
      <dgm:spPr/>
      <dgm:t>
        <a:bodyPr/>
        <a:lstStyle/>
        <a:p>
          <a:endParaRPr lang="en-US"/>
        </a:p>
      </dgm:t>
    </dgm:pt>
    <dgm:pt modelId="{0F825BE3-A291-4FC8-B5B4-84351C4B9D86}" type="sibTrans" cxnId="{4DDD9EBF-E37A-4427-9DD4-DC07CE850B53}">
      <dgm:prSet/>
      <dgm:spPr/>
      <dgm:t>
        <a:bodyPr/>
        <a:lstStyle/>
        <a:p>
          <a:endParaRPr lang="en-US"/>
        </a:p>
      </dgm:t>
    </dgm:pt>
    <dgm:pt modelId="{71DF9C5A-F50D-4EFC-A058-ADC15B68BE1B}">
      <dgm:prSet/>
      <dgm:spPr/>
      <dgm:t>
        <a:bodyPr/>
        <a:lstStyle/>
        <a:p>
          <a:r>
            <a:rPr lang="en-US" b="0" i="0" dirty="0"/>
            <a:t>Test synchronization.</a:t>
          </a:r>
          <a:endParaRPr lang="en-US" dirty="0"/>
        </a:p>
      </dgm:t>
    </dgm:pt>
    <dgm:pt modelId="{80DA84BD-25CE-4B17-9B24-FF2E8A9D8B5E}" type="parTrans" cxnId="{03096CAD-C8B5-43AF-8ECE-390C58778558}">
      <dgm:prSet/>
      <dgm:spPr/>
      <dgm:t>
        <a:bodyPr/>
        <a:lstStyle/>
        <a:p>
          <a:endParaRPr lang="en-US"/>
        </a:p>
      </dgm:t>
    </dgm:pt>
    <dgm:pt modelId="{6245F26C-45F0-4389-AA80-712FF4846287}" type="sibTrans" cxnId="{03096CAD-C8B5-43AF-8ECE-390C58778558}">
      <dgm:prSet/>
      <dgm:spPr/>
      <dgm:t>
        <a:bodyPr/>
        <a:lstStyle/>
        <a:p>
          <a:endParaRPr lang="en-US"/>
        </a:p>
      </dgm:t>
    </dgm:pt>
    <dgm:pt modelId="{CB537A42-C334-461A-872E-309B89BBA299}">
      <dgm:prSet/>
      <dgm:spPr/>
      <dgm:t>
        <a:bodyPr/>
        <a:lstStyle/>
        <a:p>
          <a:r>
            <a:rPr lang="en-US" b="0" i="0" dirty="0"/>
            <a:t>Cultural appropriateness.</a:t>
          </a:r>
          <a:endParaRPr lang="en-US" dirty="0"/>
        </a:p>
      </dgm:t>
    </dgm:pt>
    <dgm:pt modelId="{96CA8E5A-A610-4D84-9675-450D8C1DDFA9}" type="parTrans" cxnId="{929B460B-4D86-415B-89F2-5B021D9D64B4}">
      <dgm:prSet/>
      <dgm:spPr/>
      <dgm:t>
        <a:bodyPr/>
        <a:lstStyle/>
        <a:p>
          <a:endParaRPr lang="en-US"/>
        </a:p>
      </dgm:t>
    </dgm:pt>
    <dgm:pt modelId="{E21BC3BC-BB58-49BA-8636-056790777AE3}" type="sibTrans" cxnId="{929B460B-4D86-415B-89F2-5B021D9D64B4}">
      <dgm:prSet/>
      <dgm:spPr/>
      <dgm:t>
        <a:bodyPr/>
        <a:lstStyle/>
        <a:p>
          <a:endParaRPr lang="en-US"/>
        </a:p>
      </dgm:t>
    </dgm:pt>
    <dgm:pt modelId="{50AC4E8F-586D-4E95-A4EB-FA8FDF4FE01D}" type="pres">
      <dgm:prSet presAssocID="{9BB95461-273E-476C-878C-876A7968DE87}" presName="Name0" presStyleCnt="0">
        <dgm:presLayoutVars>
          <dgm:chPref val="3"/>
          <dgm:dir/>
          <dgm:animLvl val="lvl"/>
          <dgm:resizeHandles/>
        </dgm:presLayoutVars>
      </dgm:prSet>
      <dgm:spPr/>
    </dgm:pt>
    <dgm:pt modelId="{59A8BD8F-3D0E-4A91-BCEF-0FF1F852AD6C}" type="pres">
      <dgm:prSet presAssocID="{2D46D159-082C-4A25-BCFA-C1FF051C2DF8}" presName="horFlow" presStyleCnt="0"/>
      <dgm:spPr/>
    </dgm:pt>
    <dgm:pt modelId="{1C351902-09E5-4924-B400-C5F9FCE01097}" type="pres">
      <dgm:prSet presAssocID="{2D46D159-082C-4A25-BCFA-C1FF051C2DF8}" presName="bigChev" presStyleLbl="node1" presStyleIdx="0" presStyleCnt="5"/>
      <dgm:spPr/>
    </dgm:pt>
    <dgm:pt modelId="{F9A1B4CE-C1F6-4F7E-9A55-3F13762FAC60}" type="pres">
      <dgm:prSet presAssocID="{7886069D-8312-486E-A4F0-9E365FEA849A}" presName="parTrans" presStyleCnt="0"/>
      <dgm:spPr/>
    </dgm:pt>
    <dgm:pt modelId="{F7A6799D-1509-47AC-851E-911B914D4E65}" type="pres">
      <dgm:prSet presAssocID="{D0BE3C56-0E58-426A-8980-66D383D8A13E}" presName="node" presStyleLbl="alignAccFollowNode1" presStyleIdx="0" presStyleCnt="7">
        <dgm:presLayoutVars>
          <dgm:bulletEnabled val="1"/>
        </dgm:presLayoutVars>
      </dgm:prSet>
      <dgm:spPr/>
    </dgm:pt>
    <dgm:pt modelId="{3848E038-4750-445C-AAA6-1108D12C4CCF}" type="pres">
      <dgm:prSet presAssocID="{28E6A237-2B2A-4FEB-8C1F-BF5584668A5D}" presName="sibTrans" presStyleCnt="0"/>
      <dgm:spPr/>
    </dgm:pt>
    <dgm:pt modelId="{D34E0AB2-6F59-4D08-AF3D-F20CDA21ED8A}" type="pres">
      <dgm:prSet presAssocID="{71DF9C5A-F50D-4EFC-A058-ADC15B68BE1B}" presName="node" presStyleLbl="alignAccFollowNode1" presStyleIdx="1" presStyleCnt="7">
        <dgm:presLayoutVars>
          <dgm:bulletEnabled val="1"/>
        </dgm:presLayoutVars>
      </dgm:prSet>
      <dgm:spPr/>
    </dgm:pt>
    <dgm:pt modelId="{78EAFFC9-A050-4B6E-B017-FBD27D769AED}" type="pres">
      <dgm:prSet presAssocID="{2D46D159-082C-4A25-BCFA-C1FF051C2DF8}" presName="vSp" presStyleCnt="0"/>
      <dgm:spPr/>
    </dgm:pt>
    <dgm:pt modelId="{52F8307E-F3BC-476C-AA02-1343BB973816}" type="pres">
      <dgm:prSet presAssocID="{7B88BBAC-E2F3-4801-8984-5BAE9B77D720}" presName="horFlow" presStyleCnt="0"/>
      <dgm:spPr/>
    </dgm:pt>
    <dgm:pt modelId="{8A1C2AA9-E80C-47AE-9A4D-8FFF36D464A9}" type="pres">
      <dgm:prSet presAssocID="{7B88BBAC-E2F3-4801-8984-5BAE9B77D720}" presName="bigChev" presStyleLbl="node1" presStyleIdx="1" presStyleCnt="5"/>
      <dgm:spPr/>
    </dgm:pt>
    <dgm:pt modelId="{66A4F8E2-4479-4EAE-9DD0-DCB8583EA4F7}" type="pres">
      <dgm:prSet presAssocID="{83815DCB-21CD-481C-B56E-6ADADE43C51E}" presName="parTrans" presStyleCnt="0"/>
      <dgm:spPr/>
    </dgm:pt>
    <dgm:pt modelId="{85E2DFF3-7E02-468A-A8F2-C2D916F0EC5B}" type="pres">
      <dgm:prSet presAssocID="{FD5D224A-52A1-471A-9166-9A35754CDE3D}" presName="node" presStyleLbl="alignAccFollowNode1" presStyleIdx="2" presStyleCnt="7">
        <dgm:presLayoutVars>
          <dgm:bulletEnabled val="1"/>
        </dgm:presLayoutVars>
      </dgm:prSet>
      <dgm:spPr/>
    </dgm:pt>
    <dgm:pt modelId="{4C60EC5F-8D92-4CF5-A2FF-689CCF5E569E}" type="pres">
      <dgm:prSet presAssocID="{A274F635-721C-4558-AF78-5CB720705E7A}" presName="sibTrans" presStyleCnt="0"/>
      <dgm:spPr/>
    </dgm:pt>
    <dgm:pt modelId="{8A4CC61D-32D8-4F3B-A2A1-A24C07FDCDA0}" type="pres">
      <dgm:prSet presAssocID="{CB537A42-C334-461A-872E-309B89BBA299}" presName="node" presStyleLbl="alignAccFollowNode1" presStyleIdx="3" presStyleCnt="7">
        <dgm:presLayoutVars>
          <dgm:bulletEnabled val="1"/>
        </dgm:presLayoutVars>
      </dgm:prSet>
      <dgm:spPr/>
    </dgm:pt>
    <dgm:pt modelId="{B2B7E8AC-9AE2-45D7-841D-A890E96B24F9}" type="pres">
      <dgm:prSet presAssocID="{7B88BBAC-E2F3-4801-8984-5BAE9B77D720}" presName="vSp" presStyleCnt="0"/>
      <dgm:spPr/>
    </dgm:pt>
    <dgm:pt modelId="{B8E6E679-71AE-4DDA-86A5-3D0B9C55A804}" type="pres">
      <dgm:prSet presAssocID="{F9B316C9-C5A7-494B-8F50-A523109BAB53}" presName="horFlow" presStyleCnt="0"/>
      <dgm:spPr/>
    </dgm:pt>
    <dgm:pt modelId="{4191643A-ABE7-4594-A922-FA1671125734}" type="pres">
      <dgm:prSet presAssocID="{F9B316C9-C5A7-494B-8F50-A523109BAB53}" presName="bigChev" presStyleLbl="node1" presStyleIdx="2" presStyleCnt="5"/>
      <dgm:spPr/>
    </dgm:pt>
    <dgm:pt modelId="{7BED9240-A96F-4ED9-97DB-6AE067679476}" type="pres">
      <dgm:prSet presAssocID="{BF3DE8B6-FB97-4F2F-87CF-9D8495BDBF30}" presName="parTrans" presStyleCnt="0"/>
      <dgm:spPr/>
    </dgm:pt>
    <dgm:pt modelId="{CD2D2BE8-F27E-481C-A808-0D2D0CB1C7B5}" type="pres">
      <dgm:prSet presAssocID="{5A6DB802-DF1A-45BD-AEA9-AD8AC39EE251}" presName="node" presStyleLbl="alignAccFollowNode1" presStyleIdx="4" presStyleCnt="7">
        <dgm:presLayoutVars>
          <dgm:bulletEnabled val="1"/>
        </dgm:presLayoutVars>
      </dgm:prSet>
      <dgm:spPr/>
    </dgm:pt>
    <dgm:pt modelId="{C7C3C95F-F8BB-4400-8A76-0FAB19CA1D66}" type="pres">
      <dgm:prSet presAssocID="{F9B316C9-C5A7-494B-8F50-A523109BAB53}" presName="vSp" presStyleCnt="0"/>
      <dgm:spPr/>
    </dgm:pt>
    <dgm:pt modelId="{D95025E6-CC5F-4128-A4AD-AC9FE595A2E5}" type="pres">
      <dgm:prSet presAssocID="{EDE5A172-DE4C-4DAF-8B36-E189C50F4FFF}" presName="horFlow" presStyleCnt="0"/>
      <dgm:spPr/>
    </dgm:pt>
    <dgm:pt modelId="{6F3C4429-45DE-4EEE-9AE0-C3A6E055CBC3}" type="pres">
      <dgm:prSet presAssocID="{EDE5A172-DE4C-4DAF-8B36-E189C50F4FFF}" presName="bigChev" presStyleLbl="node1" presStyleIdx="3" presStyleCnt="5"/>
      <dgm:spPr/>
    </dgm:pt>
    <dgm:pt modelId="{3E03DFBC-074A-4D0D-9655-D64FD1D22131}" type="pres">
      <dgm:prSet presAssocID="{24A0DF22-A583-41EF-9572-46D563CA30C8}" presName="parTrans" presStyleCnt="0"/>
      <dgm:spPr/>
    </dgm:pt>
    <dgm:pt modelId="{BC5A51F9-5E14-4242-8756-28FB5D76F759}" type="pres">
      <dgm:prSet presAssocID="{2B73DC98-8238-497D-9292-D2EA7E2ACA1B}" presName="node" presStyleLbl="alignAccFollowNode1" presStyleIdx="5" presStyleCnt="7">
        <dgm:presLayoutVars>
          <dgm:bulletEnabled val="1"/>
        </dgm:presLayoutVars>
      </dgm:prSet>
      <dgm:spPr/>
    </dgm:pt>
    <dgm:pt modelId="{3F3870EA-4C0E-4715-99EA-87B24C5779EB}" type="pres">
      <dgm:prSet presAssocID="{EDE5A172-DE4C-4DAF-8B36-E189C50F4FFF}" presName="vSp" presStyleCnt="0"/>
      <dgm:spPr/>
    </dgm:pt>
    <dgm:pt modelId="{3CFF69F6-3454-418D-A0C1-40BF217BA8AA}" type="pres">
      <dgm:prSet presAssocID="{25650F0A-3E8E-4913-9E78-1FA1504C1B54}" presName="horFlow" presStyleCnt="0"/>
      <dgm:spPr/>
    </dgm:pt>
    <dgm:pt modelId="{E4C544DF-17DF-48E3-83F9-2C65E43080C1}" type="pres">
      <dgm:prSet presAssocID="{25650F0A-3E8E-4913-9E78-1FA1504C1B54}" presName="bigChev" presStyleLbl="node1" presStyleIdx="4" presStyleCnt="5"/>
      <dgm:spPr/>
    </dgm:pt>
    <dgm:pt modelId="{151014CF-B449-4798-A59F-136E79A887FB}" type="pres">
      <dgm:prSet presAssocID="{13577AA8-74A0-4CF6-8C84-9426C589B03A}" presName="parTrans" presStyleCnt="0"/>
      <dgm:spPr/>
    </dgm:pt>
    <dgm:pt modelId="{C5E7F430-FD92-4EE6-8429-0A9B26C94A8A}" type="pres">
      <dgm:prSet presAssocID="{05B1675B-3149-4EB6-A4D9-4AD737CF5B8B}" presName="node" presStyleLbl="alignAccFollowNode1" presStyleIdx="6" presStyleCnt="7">
        <dgm:presLayoutVars>
          <dgm:bulletEnabled val="1"/>
        </dgm:presLayoutVars>
      </dgm:prSet>
      <dgm:spPr/>
    </dgm:pt>
  </dgm:ptLst>
  <dgm:cxnLst>
    <dgm:cxn modelId="{929B460B-4D86-415B-89F2-5B021D9D64B4}" srcId="{7B88BBAC-E2F3-4801-8984-5BAE9B77D720}" destId="{CB537A42-C334-461A-872E-309B89BBA299}" srcOrd="1" destOrd="0" parTransId="{96CA8E5A-A610-4D84-9675-450D8C1DDFA9}" sibTransId="{E21BC3BC-BB58-49BA-8636-056790777AE3}"/>
    <dgm:cxn modelId="{5492420C-D656-4DA7-9580-AF01241CB565}" type="presOf" srcId="{25650F0A-3E8E-4913-9E78-1FA1504C1B54}" destId="{E4C544DF-17DF-48E3-83F9-2C65E43080C1}" srcOrd="0" destOrd="0" presId="urn:microsoft.com/office/officeart/2005/8/layout/lProcess3"/>
    <dgm:cxn modelId="{4530181A-DFC7-4EF0-9902-C4C263ACE56A}" srcId="{EDE5A172-DE4C-4DAF-8B36-E189C50F4FFF}" destId="{2B73DC98-8238-497D-9292-D2EA7E2ACA1B}" srcOrd="0" destOrd="0" parTransId="{24A0DF22-A583-41EF-9572-46D563CA30C8}" sibTransId="{67340351-D973-42A0-96B6-DE23E9C0122C}"/>
    <dgm:cxn modelId="{7516281B-0ACC-442E-9141-29D728BC0D87}" type="presOf" srcId="{F9B316C9-C5A7-494B-8F50-A523109BAB53}" destId="{4191643A-ABE7-4594-A922-FA1671125734}" srcOrd="0" destOrd="0" presId="urn:microsoft.com/office/officeart/2005/8/layout/lProcess3"/>
    <dgm:cxn modelId="{AA3AF81B-E798-449F-80C5-EACE4C59B52E}" type="presOf" srcId="{2B73DC98-8238-497D-9292-D2EA7E2ACA1B}" destId="{BC5A51F9-5E14-4242-8756-28FB5D76F759}" srcOrd="0" destOrd="0" presId="urn:microsoft.com/office/officeart/2005/8/layout/lProcess3"/>
    <dgm:cxn modelId="{B2449B24-2764-492B-8C15-F69209357AB8}" srcId="{9BB95461-273E-476C-878C-876A7968DE87}" destId="{F9B316C9-C5A7-494B-8F50-A523109BAB53}" srcOrd="2" destOrd="0" parTransId="{88E65C24-B05B-4EB7-B610-873831BBB1C7}" sibTransId="{8096B65B-7489-463F-957E-7FDD3B2DF3B1}"/>
    <dgm:cxn modelId="{7FFF0D5B-5848-42DD-B66F-FE203EA1F19D}" srcId="{7B88BBAC-E2F3-4801-8984-5BAE9B77D720}" destId="{FD5D224A-52A1-471A-9166-9A35754CDE3D}" srcOrd="0" destOrd="0" parTransId="{83815DCB-21CD-481C-B56E-6ADADE43C51E}" sibTransId="{A274F635-721C-4558-AF78-5CB720705E7A}"/>
    <dgm:cxn modelId="{84BE4262-12CE-45EC-A7DA-25637CD3066C}" srcId="{9BB95461-273E-476C-878C-876A7968DE87}" destId="{7B88BBAC-E2F3-4801-8984-5BAE9B77D720}" srcOrd="1" destOrd="0" parTransId="{27AD4E8A-6DE7-4CE8-8A40-DED69DA07912}" sibTransId="{905F5143-FA34-49C0-B977-E622905DE87D}"/>
    <dgm:cxn modelId="{78CA736B-8C16-4597-9120-CDC2ECDB537F}" type="presOf" srcId="{CB537A42-C334-461A-872E-309B89BBA299}" destId="{8A4CC61D-32D8-4F3B-A2A1-A24C07FDCDA0}" srcOrd="0" destOrd="0" presId="urn:microsoft.com/office/officeart/2005/8/layout/lProcess3"/>
    <dgm:cxn modelId="{478FE875-EBA0-43D8-A70D-B218325EC4A4}" type="presOf" srcId="{5A6DB802-DF1A-45BD-AEA9-AD8AC39EE251}" destId="{CD2D2BE8-F27E-481C-A808-0D2D0CB1C7B5}" srcOrd="0" destOrd="0" presId="urn:microsoft.com/office/officeart/2005/8/layout/lProcess3"/>
    <dgm:cxn modelId="{17377156-1F4F-4B09-BBE7-AB2901B2BC2F}" type="presOf" srcId="{D0BE3C56-0E58-426A-8980-66D383D8A13E}" destId="{F7A6799D-1509-47AC-851E-911B914D4E65}" srcOrd="0" destOrd="0" presId="urn:microsoft.com/office/officeart/2005/8/layout/lProcess3"/>
    <dgm:cxn modelId="{8EB70C7C-3EEF-446A-8ED3-F76C0258D0D0}" type="presOf" srcId="{71DF9C5A-F50D-4EFC-A058-ADC15B68BE1B}" destId="{D34E0AB2-6F59-4D08-AF3D-F20CDA21ED8A}" srcOrd="0" destOrd="0" presId="urn:microsoft.com/office/officeart/2005/8/layout/lProcess3"/>
    <dgm:cxn modelId="{C9DD6F82-DB32-4BE4-972B-A6979DF0AAC8}" srcId="{2D46D159-082C-4A25-BCFA-C1FF051C2DF8}" destId="{D0BE3C56-0E58-426A-8980-66D383D8A13E}" srcOrd="0" destOrd="0" parTransId="{7886069D-8312-486E-A4F0-9E365FEA849A}" sibTransId="{28E6A237-2B2A-4FEB-8C1F-BF5584668A5D}"/>
    <dgm:cxn modelId="{77E95F8F-3D2A-4F57-9916-8F71F799A390}" type="presOf" srcId="{FD5D224A-52A1-471A-9166-9A35754CDE3D}" destId="{85E2DFF3-7E02-468A-A8F2-C2D916F0EC5B}" srcOrd="0" destOrd="0" presId="urn:microsoft.com/office/officeart/2005/8/layout/lProcess3"/>
    <dgm:cxn modelId="{EFA58EA5-08BD-4A02-8B28-DCD8679EE117}" type="presOf" srcId="{7B88BBAC-E2F3-4801-8984-5BAE9B77D720}" destId="{8A1C2AA9-E80C-47AE-9A4D-8FFF36D464A9}" srcOrd="0" destOrd="0" presId="urn:microsoft.com/office/officeart/2005/8/layout/lProcess3"/>
    <dgm:cxn modelId="{2B2309A7-A61A-4083-B09C-3E3CE05BA4A2}" type="presOf" srcId="{9BB95461-273E-476C-878C-876A7968DE87}" destId="{50AC4E8F-586D-4E95-A4EB-FA8FDF4FE01D}" srcOrd="0" destOrd="0" presId="urn:microsoft.com/office/officeart/2005/8/layout/lProcess3"/>
    <dgm:cxn modelId="{03096CAD-C8B5-43AF-8ECE-390C58778558}" srcId="{2D46D159-082C-4A25-BCFA-C1FF051C2DF8}" destId="{71DF9C5A-F50D-4EFC-A058-ADC15B68BE1B}" srcOrd="1" destOrd="0" parTransId="{80DA84BD-25CE-4B17-9B24-FF2E8A9D8B5E}" sibTransId="{6245F26C-45F0-4389-AA80-712FF4846287}"/>
    <dgm:cxn modelId="{21F1EEB4-2EB1-4C33-87BF-D780F40C6220}" srcId="{F9B316C9-C5A7-494B-8F50-A523109BAB53}" destId="{5A6DB802-DF1A-45BD-AEA9-AD8AC39EE251}" srcOrd="0" destOrd="0" parTransId="{BF3DE8B6-FB97-4F2F-87CF-9D8495BDBF30}" sibTransId="{BD5987B8-78E9-4166-BDAA-AA9CC7609258}"/>
    <dgm:cxn modelId="{4DDD9EBF-E37A-4427-9DD4-DC07CE850B53}" srcId="{25650F0A-3E8E-4913-9E78-1FA1504C1B54}" destId="{05B1675B-3149-4EB6-A4D9-4AD737CF5B8B}" srcOrd="0" destOrd="0" parTransId="{13577AA8-74A0-4CF6-8C84-9426C589B03A}" sibTransId="{0F825BE3-A291-4FC8-B5B4-84351C4B9D86}"/>
    <dgm:cxn modelId="{8C78C8D4-029E-476F-BC05-9BE6B2531672}" type="presOf" srcId="{EDE5A172-DE4C-4DAF-8B36-E189C50F4FFF}" destId="{6F3C4429-45DE-4EEE-9AE0-C3A6E055CBC3}" srcOrd="0" destOrd="0" presId="urn:microsoft.com/office/officeart/2005/8/layout/lProcess3"/>
    <dgm:cxn modelId="{2CDC86D7-ADC9-4765-A4F7-608945571B4F}" type="presOf" srcId="{2D46D159-082C-4A25-BCFA-C1FF051C2DF8}" destId="{1C351902-09E5-4924-B400-C5F9FCE01097}" srcOrd="0" destOrd="0" presId="urn:microsoft.com/office/officeart/2005/8/layout/lProcess3"/>
    <dgm:cxn modelId="{6CA588DE-BD7D-4411-A8C6-BB52F55E4DA8}" type="presOf" srcId="{05B1675B-3149-4EB6-A4D9-4AD737CF5B8B}" destId="{C5E7F430-FD92-4EE6-8429-0A9B26C94A8A}" srcOrd="0" destOrd="0" presId="urn:microsoft.com/office/officeart/2005/8/layout/lProcess3"/>
    <dgm:cxn modelId="{073E42E8-16EC-4827-9F50-204DCA6048CB}" srcId="{9BB95461-273E-476C-878C-876A7968DE87}" destId="{EDE5A172-DE4C-4DAF-8B36-E189C50F4FFF}" srcOrd="3" destOrd="0" parTransId="{5D42CBF9-C19C-4404-BBB1-0D2B61EAEA6E}" sibTransId="{8E094AB4-5B63-4907-842E-94F2694A32C9}"/>
    <dgm:cxn modelId="{ABAE02F2-038B-4291-8018-33ECD64F151C}" srcId="{9BB95461-273E-476C-878C-876A7968DE87}" destId="{2D46D159-082C-4A25-BCFA-C1FF051C2DF8}" srcOrd="0" destOrd="0" parTransId="{5CDC359E-E26B-47DA-A1D8-E0312B95BEFA}" sibTransId="{FC1DF4B8-A3BD-4A56-9081-C09A32BBBB85}"/>
    <dgm:cxn modelId="{2B96E6FA-4ADB-4415-BEBB-8DF52447FAA8}" srcId="{9BB95461-273E-476C-878C-876A7968DE87}" destId="{25650F0A-3E8E-4913-9E78-1FA1504C1B54}" srcOrd="4" destOrd="0" parTransId="{1C95870E-6159-4D18-95DF-8E1499C2A305}" sibTransId="{70C49441-3520-430E-99A4-A49CDF9950BF}"/>
    <dgm:cxn modelId="{D3E073A5-E0BE-46A0-83BF-3898513F5718}" type="presParOf" srcId="{50AC4E8F-586D-4E95-A4EB-FA8FDF4FE01D}" destId="{59A8BD8F-3D0E-4A91-BCEF-0FF1F852AD6C}" srcOrd="0" destOrd="0" presId="urn:microsoft.com/office/officeart/2005/8/layout/lProcess3"/>
    <dgm:cxn modelId="{6B08403E-0DAB-4C56-8C7D-E3F27D3196C9}" type="presParOf" srcId="{59A8BD8F-3D0E-4A91-BCEF-0FF1F852AD6C}" destId="{1C351902-09E5-4924-B400-C5F9FCE01097}" srcOrd="0" destOrd="0" presId="urn:microsoft.com/office/officeart/2005/8/layout/lProcess3"/>
    <dgm:cxn modelId="{E6338E5C-4F79-41B6-9991-B70EB6A9684D}" type="presParOf" srcId="{59A8BD8F-3D0E-4A91-BCEF-0FF1F852AD6C}" destId="{F9A1B4CE-C1F6-4F7E-9A55-3F13762FAC60}" srcOrd="1" destOrd="0" presId="urn:microsoft.com/office/officeart/2005/8/layout/lProcess3"/>
    <dgm:cxn modelId="{53804F62-1AD3-49F1-9A45-5D5A99DEDBA0}" type="presParOf" srcId="{59A8BD8F-3D0E-4A91-BCEF-0FF1F852AD6C}" destId="{F7A6799D-1509-47AC-851E-911B914D4E65}" srcOrd="2" destOrd="0" presId="urn:microsoft.com/office/officeart/2005/8/layout/lProcess3"/>
    <dgm:cxn modelId="{4E0688B2-C577-4051-BA09-4A1046F55FB6}" type="presParOf" srcId="{59A8BD8F-3D0E-4A91-BCEF-0FF1F852AD6C}" destId="{3848E038-4750-445C-AAA6-1108D12C4CCF}" srcOrd="3" destOrd="0" presId="urn:microsoft.com/office/officeart/2005/8/layout/lProcess3"/>
    <dgm:cxn modelId="{46CD37D5-3D67-4B60-AD75-5AA17D8BB82F}" type="presParOf" srcId="{59A8BD8F-3D0E-4A91-BCEF-0FF1F852AD6C}" destId="{D34E0AB2-6F59-4D08-AF3D-F20CDA21ED8A}" srcOrd="4" destOrd="0" presId="urn:microsoft.com/office/officeart/2005/8/layout/lProcess3"/>
    <dgm:cxn modelId="{AB4544BB-0561-4294-BF24-85F846BC90D0}" type="presParOf" srcId="{50AC4E8F-586D-4E95-A4EB-FA8FDF4FE01D}" destId="{78EAFFC9-A050-4B6E-B017-FBD27D769AED}" srcOrd="1" destOrd="0" presId="urn:microsoft.com/office/officeart/2005/8/layout/lProcess3"/>
    <dgm:cxn modelId="{5068F03C-C9EC-40C6-9FB8-4563871ABE09}" type="presParOf" srcId="{50AC4E8F-586D-4E95-A4EB-FA8FDF4FE01D}" destId="{52F8307E-F3BC-476C-AA02-1343BB973816}" srcOrd="2" destOrd="0" presId="urn:microsoft.com/office/officeart/2005/8/layout/lProcess3"/>
    <dgm:cxn modelId="{D99172BB-7E7B-44B5-AEC3-0E51D56472AE}" type="presParOf" srcId="{52F8307E-F3BC-476C-AA02-1343BB973816}" destId="{8A1C2AA9-E80C-47AE-9A4D-8FFF36D464A9}" srcOrd="0" destOrd="0" presId="urn:microsoft.com/office/officeart/2005/8/layout/lProcess3"/>
    <dgm:cxn modelId="{825161B6-9863-495C-9E0A-E3EA92CC4106}" type="presParOf" srcId="{52F8307E-F3BC-476C-AA02-1343BB973816}" destId="{66A4F8E2-4479-4EAE-9DD0-DCB8583EA4F7}" srcOrd="1" destOrd="0" presId="urn:microsoft.com/office/officeart/2005/8/layout/lProcess3"/>
    <dgm:cxn modelId="{2B8A3C2C-A95A-4E35-9722-014139707BA6}" type="presParOf" srcId="{52F8307E-F3BC-476C-AA02-1343BB973816}" destId="{85E2DFF3-7E02-468A-A8F2-C2D916F0EC5B}" srcOrd="2" destOrd="0" presId="urn:microsoft.com/office/officeart/2005/8/layout/lProcess3"/>
    <dgm:cxn modelId="{067F29AA-B1C1-46CC-AC28-DF6E5F0032C4}" type="presParOf" srcId="{52F8307E-F3BC-476C-AA02-1343BB973816}" destId="{4C60EC5F-8D92-4CF5-A2FF-689CCF5E569E}" srcOrd="3" destOrd="0" presId="urn:microsoft.com/office/officeart/2005/8/layout/lProcess3"/>
    <dgm:cxn modelId="{FC03818D-687B-4A99-8CEA-D10E701AE8CD}" type="presParOf" srcId="{52F8307E-F3BC-476C-AA02-1343BB973816}" destId="{8A4CC61D-32D8-4F3B-A2A1-A24C07FDCDA0}" srcOrd="4" destOrd="0" presId="urn:microsoft.com/office/officeart/2005/8/layout/lProcess3"/>
    <dgm:cxn modelId="{6EB89CA7-443F-42E4-BFFB-F9E184BDF676}" type="presParOf" srcId="{50AC4E8F-586D-4E95-A4EB-FA8FDF4FE01D}" destId="{B2B7E8AC-9AE2-45D7-841D-A890E96B24F9}" srcOrd="3" destOrd="0" presId="urn:microsoft.com/office/officeart/2005/8/layout/lProcess3"/>
    <dgm:cxn modelId="{E61BEDC6-FAFC-4F60-8E0E-09235FCB7160}" type="presParOf" srcId="{50AC4E8F-586D-4E95-A4EB-FA8FDF4FE01D}" destId="{B8E6E679-71AE-4DDA-86A5-3D0B9C55A804}" srcOrd="4" destOrd="0" presId="urn:microsoft.com/office/officeart/2005/8/layout/lProcess3"/>
    <dgm:cxn modelId="{F9573AAA-E36D-4F5A-9AE0-676B14C24CD8}" type="presParOf" srcId="{B8E6E679-71AE-4DDA-86A5-3D0B9C55A804}" destId="{4191643A-ABE7-4594-A922-FA1671125734}" srcOrd="0" destOrd="0" presId="urn:microsoft.com/office/officeart/2005/8/layout/lProcess3"/>
    <dgm:cxn modelId="{9D395AD4-D73C-49D1-8023-14CF4F00A656}" type="presParOf" srcId="{B8E6E679-71AE-4DDA-86A5-3D0B9C55A804}" destId="{7BED9240-A96F-4ED9-97DB-6AE067679476}" srcOrd="1" destOrd="0" presId="urn:microsoft.com/office/officeart/2005/8/layout/lProcess3"/>
    <dgm:cxn modelId="{2417E73F-C016-4F07-A972-E6527B92200D}" type="presParOf" srcId="{B8E6E679-71AE-4DDA-86A5-3D0B9C55A804}" destId="{CD2D2BE8-F27E-481C-A808-0D2D0CB1C7B5}" srcOrd="2" destOrd="0" presId="urn:microsoft.com/office/officeart/2005/8/layout/lProcess3"/>
    <dgm:cxn modelId="{FBA8DA98-6D64-4083-8AAB-BC020C461D1C}" type="presParOf" srcId="{50AC4E8F-586D-4E95-A4EB-FA8FDF4FE01D}" destId="{C7C3C95F-F8BB-4400-8A76-0FAB19CA1D66}" srcOrd="5" destOrd="0" presId="urn:microsoft.com/office/officeart/2005/8/layout/lProcess3"/>
    <dgm:cxn modelId="{BD88B5CF-DF30-4894-977F-C95A608C8617}" type="presParOf" srcId="{50AC4E8F-586D-4E95-A4EB-FA8FDF4FE01D}" destId="{D95025E6-CC5F-4128-A4AD-AC9FE595A2E5}" srcOrd="6" destOrd="0" presId="urn:microsoft.com/office/officeart/2005/8/layout/lProcess3"/>
    <dgm:cxn modelId="{9C94289F-F8EC-4DD6-BF3A-76E4061CCB13}" type="presParOf" srcId="{D95025E6-CC5F-4128-A4AD-AC9FE595A2E5}" destId="{6F3C4429-45DE-4EEE-9AE0-C3A6E055CBC3}" srcOrd="0" destOrd="0" presId="urn:microsoft.com/office/officeart/2005/8/layout/lProcess3"/>
    <dgm:cxn modelId="{FFC7458F-FD04-4310-8B9A-75332E1C66C4}" type="presParOf" srcId="{D95025E6-CC5F-4128-A4AD-AC9FE595A2E5}" destId="{3E03DFBC-074A-4D0D-9655-D64FD1D22131}" srcOrd="1" destOrd="0" presId="urn:microsoft.com/office/officeart/2005/8/layout/lProcess3"/>
    <dgm:cxn modelId="{60E7B851-14B6-4066-A2C0-9E86C8050772}" type="presParOf" srcId="{D95025E6-CC5F-4128-A4AD-AC9FE595A2E5}" destId="{BC5A51F9-5E14-4242-8756-28FB5D76F759}" srcOrd="2" destOrd="0" presId="urn:microsoft.com/office/officeart/2005/8/layout/lProcess3"/>
    <dgm:cxn modelId="{FF529D0E-6E7A-4D9C-926F-86BE65FFBD09}" type="presParOf" srcId="{50AC4E8F-586D-4E95-A4EB-FA8FDF4FE01D}" destId="{3F3870EA-4C0E-4715-99EA-87B24C5779EB}" srcOrd="7" destOrd="0" presId="urn:microsoft.com/office/officeart/2005/8/layout/lProcess3"/>
    <dgm:cxn modelId="{E97CB1BB-8B09-4EF4-AC2E-15303700549D}" type="presParOf" srcId="{50AC4E8F-586D-4E95-A4EB-FA8FDF4FE01D}" destId="{3CFF69F6-3454-418D-A0C1-40BF217BA8AA}" srcOrd="8" destOrd="0" presId="urn:microsoft.com/office/officeart/2005/8/layout/lProcess3"/>
    <dgm:cxn modelId="{4D6048F2-DEC6-4847-988F-A68681D46D86}" type="presParOf" srcId="{3CFF69F6-3454-418D-A0C1-40BF217BA8AA}" destId="{E4C544DF-17DF-48E3-83F9-2C65E43080C1}" srcOrd="0" destOrd="0" presId="urn:microsoft.com/office/officeart/2005/8/layout/lProcess3"/>
    <dgm:cxn modelId="{1EB96055-9D6C-4679-9BDE-9022C333AD8B}" type="presParOf" srcId="{3CFF69F6-3454-418D-A0C1-40BF217BA8AA}" destId="{151014CF-B449-4798-A59F-136E79A887FB}" srcOrd="1" destOrd="0" presId="urn:microsoft.com/office/officeart/2005/8/layout/lProcess3"/>
    <dgm:cxn modelId="{8C18B1AF-4935-49BB-ABD8-352A40A64A22}" type="presParOf" srcId="{3CFF69F6-3454-418D-A0C1-40BF217BA8AA}" destId="{C5E7F430-FD92-4EE6-8429-0A9B26C94A8A}"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6CA01C-D68A-4A13-9D62-8D38FA7362DC}" type="doc">
      <dgm:prSet loTypeId="urn:microsoft.com/office/officeart/2005/8/layout/bList2" loCatId="list" qsTypeId="urn:microsoft.com/office/officeart/2005/8/quickstyle/simple1" qsCatId="simple" csTypeId="urn:microsoft.com/office/officeart/2005/8/colors/accent0_1" csCatId="mainScheme" phldr="1"/>
      <dgm:spPr/>
      <dgm:t>
        <a:bodyPr/>
        <a:lstStyle/>
        <a:p>
          <a:endParaRPr lang="en-US"/>
        </a:p>
      </dgm:t>
    </dgm:pt>
    <dgm:pt modelId="{844CA12A-07B9-4E6F-ADC2-35A49F82DA32}">
      <dgm:prSet/>
      <dgm:spPr/>
      <dgm:t>
        <a:bodyPr/>
        <a:lstStyle/>
        <a:p>
          <a:r>
            <a:rPr lang="en-US" b="0" i="0"/>
            <a:t>Game design</a:t>
          </a:r>
          <a:endParaRPr lang="en-US" dirty="0"/>
        </a:p>
      </dgm:t>
    </dgm:pt>
    <dgm:pt modelId="{6E6B47F9-EF12-4568-9F0E-2BA038B76175}" type="parTrans" cxnId="{C15C11A0-2FBB-4675-97AD-AFE69E50077A}">
      <dgm:prSet/>
      <dgm:spPr/>
      <dgm:t>
        <a:bodyPr/>
        <a:lstStyle/>
        <a:p>
          <a:endParaRPr lang="en-US"/>
        </a:p>
      </dgm:t>
    </dgm:pt>
    <dgm:pt modelId="{D6D441CE-7CFC-4000-AF19-04C17F0588FD}" type="sibTrans" cxnId="{C15C11A0-2FBB-4675-97AD-AFE69E50077A}">
      <dgm:prSet/>
      <dgm:spPr/>
      <dgm:t>
        <a:bodyPr/>
        <a:lstStyle/>
        <a:p>
          <a:endParaRPr lang="en-US"/>
        </a:p>
      </dgm:t>
    </dgm:pt>
    <dgm:pt modelId="{FC07C8C1-49F7-4540-9BA1-6ED6D1312168}">
      <dgm:prSet/>
      <dgm:spPr/>
      <dgm:t>
        <a:bodyPr/>
        <a:lstStyle/>
        <a:p>
          <a:r>
            <a:rPr lang="en-US" b="0" i="0"/>
            <a:t>Game graphics and rendering</a:t>
          </a:r>
          <a:endParaRPr lang="en-US" dirty="0"/>
        </a:p>
      </dgm:t>
    </dgm:pt>
    <dgm:pt modelId="{E50F6C78-BEAF-45A4-AB2B-CF3E7B9414AD}" type="parTrans" cxnId="{24B231C6-B98A-48B0-B640-630E16A28E93}">
      <dgm:prSet/>
      <dgm:spPr/>
      <dgm:t>
        <a:bodyPr/>
        <a:lstStyle/>
        <a:p>
          <a:endParaRPr lang="en-US"/>
        </a:p>
      </dgm:t>
    </dgm:pt>
    <dgm:pt modelId="{C6DB2D08-94A0-4359-92EE-7A71D800B8C6}" type="sibTrans" cxnId="{24B231C6-B98A-48B0-B640-630E16A28E93}">
      <dgm:prSet/>
      <dgm:spPr/>
      <dgm:t>
        <a:bodyPr/>
        <a:lstStyle/>
        <a:p>
          <a:endParaRPr lang="en-US"/>
        </a:p>
      </dgm:t>
    </dgm:pt>
    <dgm:pt modelId="{599EA3B0-B619-4B49-B2DC-E9304F746E7D}">
      <dgm:prSet/>
      <dgm:spPr/>
      <dgm:t>
        <a:bodyPr/>
        <a:lstStyle/>
        <a:p>
          <a:r>
            <a:rPr lang="en-US" b="0" i="0"/>
            <a:t>Physics simulation</a:t>
          </a:r>
          <a:endParaRPr lang="en-US" dirty="0"/>
        </a:p>
      </dgm:t>
    </dgm:pt>
    <dgm:pt modelId="{3ED3C961-8F00-4775-B612-771347D05A34}" type="parTrans" cxnId="{233D5178-3214-441E-93C6-8718AA4FA92D}">
      <dgm:prSet/>
      <dgm:spPr/>
      <dgm:t>
        <a:bodyPr/>
        <a:lstStyle/>
        <a:p>
          <a:endParaRPr lang="en-US"/>
        </a:p>
      </dgm:t>
    </dgm:pt>
    <dgm:pt modelId="{33D81659-F9E1-4CF1-9693-AD851B49C5C5}" type="sibTrans" cxnId="{233D5178-3214-441E-93C6-8718AA4FA92D}">
      <dgm:prSet/>
      <dgm:spPr/>
      <dgm:t>
        <a:bodyPr/>
        <a:lstStyle/>
        <a:p>
          <a:endParaRPr lang="en-US"/>
        </a:p>
      </dgm:t>
    </dgm:pt>
    <dgm:pt modelId="{59F77374-CE0A-428C-BE7D-901E1AB68139}">
      <dgm:prSet/>
      <dgm:spPr/>
      <dgm:t>
        <a:bodyPr/>
        <a:lstStyle/>
        <a:p>
          <a:r>
            <a:rPr lang="en-US" b="0" i="0"/>
            <a:t>UI/UX design</a:t>
          </a:r>
          <a:endParaRPr lang="en-US" dirty="0"/>
        </a:p>
      </dgm:t>
    </dgm:pt>
    <dgm:pt modelId="{900316B2-976A-45D1-885A-F2140EB693C2}" type="parTrans" cxnId="{5E8C6E1E-EC38-44F1-9743-CB5217495D7D}">
      <dgm:prSet/>
      <dgm:spPr/>
      <dgm:t>
        <a:bodyPr/>
        <a:lstStyle/>
        <a:p>
          <a:endParaRPr lang="en-US"/>
        </a:p>
      </dgm:t>
    </dgm:pt>
    <dgm:pt modelId="{F4E7BFEA-2F99-4C49-90B7-40C71FD49E56}" type="sibTrans" cxnId="{5E8C6E1E-EC38-44F1-9743-CB5217495D7D}">
      <dgm:prSet/>
      <dgm:spPr/>
      <dgm:t>
        <a:bodyPr/>
        <a:lstStyle/>
        <a:p>
          <a:endParaRPr lang="en-US"/>
        </a:p>
      </dgm:t>
    </dgm:pt>
    <dgm:pt modelId="{90C8FB88-C296-4100-8928-DD14A02F5A9D}">
      <dgm:prSet/>
      <dgm:spPr/>
      <dgm:t>
        <a:bodyPr/>
        <a:lstStyle/>
        <a:p>
          <a:r>
            <a:rPr lang="en-US" b="0" i="0"/>
            <a:t>Game audio</a:t>
          </a:r>
          <a:endParaRPr lang="en-US" dirty="0"/>
        </a:p>
      </dgm:t>
    </dgm:pt>
    <dgm:pt modelId="{134AFE89-75B9-4CA8-94E2-C35101883003}" type="parTrans" cxnId="{EBD05ACA-25D1-474F-9A03-0A2043D2C2A5}">
      <dgm:prSet/>
      <dgm:spPr/>
      <dgm:t>
        <a:bodyPr/>
        <a:lstStyle/>
        <a:p>
          <a:endParaRPr lang="en-US"/>
        </a:p>
      </dgm:t>
    </dgm:pt>
    <dgm:pt modelId="{A663402A-56C4-45E3-BA9E-A201AD394DA7}" type="sibTrans" cxnId="{EBD05ACA-25D1-474F-9A03-0A2043D2C2A5}">
      <dgm:prSet/>
      <dgm:spPr/>
      <dgm:t>
        <a:bodyPr/>
        <a:lstStyle/>
        <a:p>
          <a:endParaRPr lang="en-US"/>
        </a:p>
      </dgm:t>
    </dgm:pt>
    <dgm:pt modelId="{55159D78-54CF-4C68-8E0A-CFCDDDFAA254}">
      <dgm:prSet/>
      <dgm:spPr/>
      <dgm:t>
        <a:bodyPr/>
        <a:lstStyle/>
        <a:p>
          <a:r>
            <a:rPr lang="en-US" b="0" i="0" dirty="0"/>
            <a:t>Testing and QA</a:t>
          </a:r>
          <a:endParaRPr lang="en-US" dirty="0"/>
        </a:p>
      </dgm:t>
    </dgm:pt>
    <dgm:pt modelId="{585BAD05-D5B3-4500-B4DB-578BAC7D3EFB}" type="parTrans" cxnId="{ED357E02-06BE-4FDC-836E-F65C039EB2DD}">
      <dgm:prSet/>
      <dgm:spPr/>
      <dgm:t>
        <a:bodyPr/>
        <a:lstStyle/>
        <a:p>
          <a:endParaRPr lang="en-US"/>
        </a:p>
      </dgm:t>
    </dgm:pt>
    <dgm:pt modelId="{A5D7FF44-2202-4DC8-B44E-1A36E02B3C2C}" type="sibTrans" cxnId="{ED357E02-06BE-4FDC-836E-F65C039EB2DD}">
      <dgm:prSet/>
      <dgm:spPr/>
      <dgm:t>
        <a:bodyPr/>
        <a:lstStyle/>
        <a:p>
          <a:endParaRPr lang="en-US"/>
        </a:p>
      </dgm:t>
    </dgm:pt>
    <dgm:pt modelId="{F0029CE7-3C40-4FF7-BF79-5E7924C1D23A}">
      <dgm:prSet/>
      <dgm:spPr/>
      <dgm:t>
        <a:bodyPr/>
        <a:lstStyle/>
        <a:p>
          <a:r>
            <a:rPr lang="en-US" b="0" i="0"/>
            <a:t>Game programming</a:t>
          </a:r>
          <a:endParaRPr lang="en-US" dirty="0"/>
        </a:p>
      </dgm:t>
    </dgm:pt>
    <dgm:pt modelId="{9CE486C5-5C5E-4369-A04D-5A914BB71870}" type="sibTrans" cxnId="{A2C78E93-A082-40E0-AAFD-D57C17FD49E9}">
      <dgm:prSet/>
      <dgm:spPr/>
      <dgm:t>
        <a:bodyPr/>
        <a:lstStyle/>
        <a:p>
          <a:endParaRPr lang="en-US"/>
        </a:p>
      </dgm:t>
    </dgm:pt>
    <dgm:pt modelId="{735EF8C0-43ED-4D8F-88AB-8EFA2FC7F132}" type="parTrans" cxnId="{A2C78E93-A082-40E0-AAFD-D57C17FD49E9}">
      <dgm:prSet/>
      <dgm:spPr/>
      <dgm:t>
        <a:bodyPr/>
        <a:lstStyle/>
        <a:p>
          <a:endParaRPr lang="en-US"/>
        </a:p>
      </dgm:t>
    </dgm:pt>
    <dgm:pt modelId="{7E14CF46-E055-463B-8B56-206118B60822}">
      <dgm:prSet/>
      <dgm:spPr/>
      <dgm:t>
        <a:bodyPr/>
        <a:lstStyle/>
        <a:p>
          <a:r>
            <a:rPr lang="en-US" b="0" i="0"/>
            <a:t>Conceptualize, define mechanics, design levels, and develop narratives.</a:t>
          </a:r>
          <a:endParaRPr lang="en-US" dirty="0"/>
        </a:p>
      </dgm:t>
    </dgm:pt>
    <dgm:pt modelId="{992BF88B-DBB1-454D-9BB1-4E6FE15D1634}" type="parTrans" cxnId="{354132A4-A79F-4CD6-BA76-5EA8B6A48F44}">
      <dgm:prSet/>
      <dgm:spPr/>
      <dgm:t>
        <a:bodyPr/>
        <a:lstStyle/>
        <a:p>
          <a:endParaRPr lang="en-US"/>
        </a:p>
      </dgm:t>
    </dgm:pt>
    <dgm:pt modelId="{32D3CE29-805D-4CDF-A6C0-6CDB463BE27D}" type="sibTrans" cxnId="{354132A4-A79F-4CD6-BA76-5EA8B6A48F44}">
      <dgm:prSet/>
      <dgm:spPr/>
      <dgm:t>
        <a:bodyPr/>
        <a:lstStyle/>
        <a:p>
          <a:endParaRPr lang="en-US"/>
        </a:p>
      </dgm:t>
    </dgm:pt>
    <dgm:pt modelId="{58CE5E28-A3AB-4B87-86F8-0A6199CFC057}">
      <dgm:prSet/>
      <dgm:spPr/>
      <dgm:t>
        <a:bodyPr/>
        <a:lstStyle/>
        <a:p>
          <a:r>
            <a:rPr lang="en-US" b="0" i="0"/>
            <a:t>Implement mechanics, manage assets, design interfaces, optimize performance, and debug code.</a:t>
          </a:r>
          <a:endParaRPr lang="en-US" dirty="0"/>
        </a:p>
      </dgm:t>
    </dgm:pt>
    <dgm:pt modelId="{DDB22CAA-7A25-4FA6-86DA-9CFB3A648C68}" type="parTrans" cxnId="{3E9D2F35-95D3-4754-8A04-BCBB9596FDBB}">
      <dgm:prSet/>
      <dgm:spPr/>
      <dgm:t>
        <a:bodyPr/>
        <a:lstStyle/>
        <a:p>
          <a:endParaRPr lang="en-US"/>
        </a:p>
      </dgm:t>
    </dgm:pt>
    <dgm:pt modelId="{128975AB-D015-40BD-BB72-C8EF55E07277}" type="sibTrans" cxnId="{3E9D2F35-95D3-4754-8A04-BCBB9596FDBB}">
      <dgm:prSet/>
      <dgm:spPr/>
      <dgm:t>
        <a:bodyPr/>
        <a:lstStyle/>
        <a:p>
          <a:endParaRPr lang="en-US"/>
        </a:p>
      </dgm:t>
    </dgm:pt>
    <dgm:pt modelId="{1092B85C-D2DE-4A61-9086-9517BAAB6752}">
      <dgm:prSet/>
      <dgm:spPr/>
      <dgm:t>
        <a:bodyPr/>
        <a:lstStyle/>
        <a:p>
          <a:r>
            <a:rPr lang="en-US" b="0" i="0"/>
            <a:t>Create/acquire assets, apply rendering techniques, optimize performance, integrate art assets.</a:t>
          </a:r>
          <a:endParaRPr lang="en-US" dirty="0"/>
        </a:p>
      </dgm:t>
    </dgm:pt>
    <dgm:pt modelId="{3D31E1A1-1839-4026-866B-0845D62A30BA}" type="parTrans" cxnId="{E73F1111-1FD5-4457-836E-5983F3F2E41C}">
      <dgm:prSet/>
      <dgm:spPr/>
      <dgm:t>
        <a:bodyPr/>
        <a:lstStyle/>
        <a:p>
          <a:endParaRPr lang="en-US"/>
        </a:p>
      </dgm:t>
    </dgm:pt>
    <dgm:pt modelId="{CBA24922-1BB8-4E94-9BAF-2BEE8D792265}" type="sibTrans" cxnId="{E73F1111-1FD5-4457-836E-5983F3F2E41C}">
      <dgm:prSet/>
      <dgm:spPr/>
      <dgm:t>
        <a:bodyPr/>
        <a:lstStyle/>
        <a:p>
          <a:endParaRPr lang="en-US"/>
        </a:p>
      </dgm:t>
    </dgm:pt>
    <dgm:pt modelId="{3AADAD04-F72D-430B-9567-5249542771E7}">
      <dgm:prSet/>
      <dgm:spPr/>
      <dgm:t>
        <a:bodyPr/>
        <a:lstStyle/>
        <a:p>
          <a:r>
            <a:rPr lang="en-US" b="0" i="0"/>
            <a:t>Handle collision detection, object movement, dynamics, gravity, vehicle physics, and fluid dynamics.</a:t>
          </a:r>
          <a:endParaRPr lang="en-US" dirty="0"/>
        </a:p>
      </dgm:t>
    </dgm:pt>
    <dgm:pt modelId="{C268DE3A-582A-4D96-A19A-FF03CDD9A5C9}" type="parTrans" cxnId="{9654D01F-2A6E-4B38-A0E4-9AB1ABAFAD96}">
      <dgm:prSet/>
      <dgm:spPr/>
      <dgm:t>
        <a:bodyPr/>
        <a:lstStyle/>
        <a:p>
          <a:endParaRPr lang="en-US"/>
        </a:p>
      </dgm:t>
    </dgm:pt>
    <dgm:pt modelId="{D8AD65D8-8334-453A-9FB5-21FD466F9673}" type="sibTrans" cxnId="{9654D01F-2A6E-4B38-A0E4-9AB1ABAFAD96}">
      <dgm:prSet/>
      <dgm:spPr/>
      <dgm:t>
        <a:bodyPr/>
        <a:lstStyle/>
        <a:p>
          <a:endParaRPr lang="en-US"/>
        </a:p>
      </dgm:t>
    </dgm:pt>
    <dgm:pt modelId="{E46DCEDC-145B-408D-B30A-2771D4DE225B}">
      <dgm:prSet/>
      <dgm:spPr/>
      <dgm:t>
        <a:bodyPr/>
        <a:lstStyle/>
        <a:p>
          <a:r>
            <a:rPr lang="en-US" b="0" i="0"/>
            <a:t>Create intuitive interfaces, smooth navigation, provide feedback, optimize player experience.</a:t>
          </a:r>
          <a:endParaRPr lang="en-US" dirty="0"/>
        </a:p>
      </dgm:t>
    </dgm:pt>
    <dgm:pt modelId="{BAE851FE-FA89-4109-8295-62A48AF921B2}" type="parTrans" cxnId="{AB45902B-D846-4596-AE1C-EA66CA9DD2B9}">
      <dgm:prSet/>
      <dgm:spPr/>
      <dgm:t>
        <a:bodyPr/>
        <a:lstStyle/>
        <a:p>
          <a:endParaRPr lang="en-US"/>
        </a:p>
      </dgm:t>
    </dgm:pt>
    <dgm:pt modelId="{11FC8F44-88CD-44B9-8855-697F1061BD45}" type="sibTrans" cxnId="{AB45902B-D846-4596-AE1C-EA66CA9DD2B9}">
      <dgm:prSet/>
      <dgm:spPr/>
      <dgm:t>
        <a:bodyPr/>
        <a:lstStyle/>
        <a:p>
          <a:endParaRPr lang="en-US"/>
        </a:p>
      </dgm:t>
    </dgm:pt>
    <dgm:pt modelId="{5BDEF0AB-C4C0-486C-B807-7C4450D38B74}">
      <dgm:prSet/>
      <dgm:spPr/>
      <dgm:t>
        <a:bodyPr/>
        <a:lstStyle/>
        <a:p>
          <a:r>
            <a:rPr lang="en-US" b="0" i="0"/>
            <a:t>Design sound effects, compose music, integrate voiceover/dialogue, optimize audio assets.</a:t>
          </a:r>
          <a:endParaRPr lang="en-US" dirty="0"/>
        </a:p>
      </dgm:t>
    </dgm:pt>
    <dgm:pt modelId="{C376744C-8E3F-4BBE-9819-0394C4AB713D}" type="parTrans" cxnId="{7DA85859-BEF8-4B25-A51B-C0F0ABD592A6}">
      <dgm:prSet/>
      <dgm:spPr/>
      <dgm:t>
        <a:bodyPr/>
        <a:lstStyle/>
        <a:p>
          <a:endParaRPr lang="en-US"/>
        </a:p>
      </dgm:t>
    </dgm:pt>
    <dgm:pt modelId="{A686D4EF-8998-4D6F-9126-3BA00374F929}" type="sibTrans" cxnId="{7DA85859-BEF8-4B25-A51B-C0F0ABD592A6}">
      <dgm:prSet/>
      <dgm:spPr/>
      <dgm:t>
        <a:bodyPr/>
        <a:lstStyle/>
        <a:p>
          <a:endParaRPr lang="en-US"/>
        </a:p>
      </dgm:t>
    </dgm:pt>
    <dgm:pt modelId="{F0A7908C-0BBD-444E-B057-95D5ADA9B994}">
      <dgm:prSet/>
      <dgm:spPr/>
      <dgm:t>
        <a:bodyPr/>
        <a:lstStyle/>
        <a:p>
          <a:r>
            <a:rPr lang="en-US" b="0" i="0"/>
            <a:t>Ensure functionality, compatibility, performance, usability, localization, compliance, bug tracking, and user feedback gathering.</a:t>
          </a:r>
          <a:endParaRPr lang="en-US" dirty="0"/>
        </a:p>
      </dgm:t>
    </dgm:pt>
    <dgm:pt modelId="{9E7EBC44-FC93-4235-844D-FC93478294F5}" type="parTrans" cxnId="{73513488-4F04-488D-B165-DF61B96FBB22}">
      <dgm:prSet/>
      <dgm:spPr/>
      <dgm:t>
        <a:bodyPr/>
        <a:lstStyle/>
        <a:p>
          <a:endParaRPr lang="en-US"/>
        </a:p>
      </dgm:t>
    </dgm:pt>
    <dgm:pt modelId="{2F59937F-5E13-498E-BDA3-F4A2F5C3B243}" type="sibTrans" cxnId="{73513488-4F04-488D-B165-DF61B96FBB22}">
      <dgm:prSet/>
      <dgm:spPr/>
      <dgm:t>
        <a:bodyPr/>
        <a:lstStyle/>
        <a:p>
          <a:endParaRPr lang="en-US"/>
        </a:p>
      </dgm:t>
    </dgm:pt>
    <dgm:pt modelId="{67178711-B5F0-445C-8107-0FBB6327636C}" type="pres">
      <dgm:prSet presAssocID="{236CA01C-D68A-4A13-9D62-8D38FA7362DC}" presName="diagram" presStyleCnt="0">
        <dgm:presLayoutVars>
          <dgm:dir/>
          <dgm:animLvl val="lvl"/>
          <dgm:resizeHandles val="exact"/>
        </dgm:presLayoutVars>
      </dgm:prSet>
      <dgm:spPr/>
    </dgm:pt>
    <dgm:pt modelId="{BB787673-0230-4F85-B62D-3E691385DDEA}" type="pres">
      <dgm:prSet presAssocID="{844CA12A-07B9-4E6F-ADC2-35A49F82DA32}" presName="compNode" presStyleCnt="0"/>
      <dgm:spPr/>
    </dgm:pt>
    <dgm:pt modelId="{1AB37E61-EDB0-4092-B13E-D04B9DB023C2}" type="pres">
      <dgm:prSet presAssocID="{844CA12A-07B9-4E6F-ADC2-35A49F82DA32}" presName="childRect" presStyleLbl="bgAcc1" presStyleIdx="0" presStyleCnt="7">
        <dgm:presLayoutVars>
          <dgm:bulletEnabled val="1"/>
        </dgm:presLayoutVars>
      </dgm:prSet>
      <dgm:spPr/>
    </dgm:pt>
    <dgm:pt modelId="{B8E2BAF5-F4CA-4EA1-A9A4-C74DD9DD22AD}" type="pres">
      <dgm:prSet presAssocID="{844CA12A-07B9-4E6F-ADC2-35A49F82DA32}" presName="parentText" presStyleLbl="node1" presStyleIdx="0" presStyleCnt="0">
        <dgm:presLayoutVars>
          <dgm:chMax val="0"/>
          <dgm:bulletEnabled val="1"/>
        </dgm:presLayoutVars>
      </dgm:prSet>
      <dgm:spPr/>
    </dgm:pt>
    <dgm:pt modelId="{C9627599-BC4C-48B5-8C6A-2F8F6E88AEB3}" type="pres">
      <dgm:prSet presAssocID="{844CA12A-07B9-4E6F-ADC2-35A49F82DA32}" presName="parentRect" presStyleLbl="alignNode1" presStyleIdx="0" presStyleCnt="7"/>
      <dgm:spPr/>
    </dgm:pt>
    <dgm:pt modelId="{3ACCD1E3-D815-468A-A5C5-3A888065049C}" type="pres">
      <dgm:prSet presAssocID="{844CA12A-07B9-4E6F-ADC2-35A49F82DA32}" presName="adorn" presStyleLbl="fgAccFollowNode1" presStyleIdx="0" presStyleCnt="7"/>
      <dgm:spPr/>
    </dgm:pt>
    <dgm:pt modelId="{7CD580DE-39A8-4B65-876F-796EAF6F6DA9}" type="pres">
      <dgm:prSet presAssocID="{D6D441CE-7CFC-4000-AF19-04C17F0588FD}" presName="sibTrans" presStyleLbl="sibTrans2D1" presStyleIdx="0" presStyleCnt="0"/>
      <dgm:spPr/>
    </dgm:pt>
    <dgm:pt modelId="{CBDC58BD-BBA0-457D-B60A-96CBC7BF11D6}" type="pres">
      <dgm:prSet presAssocID="{F0029CE7-3C40-4FF7-BF79-5E7924C1D23A}" presName="compNode" presStyleCnt="0"/>
      <dgm:spPr/>
    </dgm:pt>
    <dgm:pt modelId="{D648D0F2-15A2-4044-8DB3-0BD536E97E65}" type="pres">
      <dgm:prSet presAssocID="{F0029CE7-3C40-4FF7-BF79-5E7924C1D23A}" presName="childRect" presStyleLbl="bgAcc1" presStyleIdx="1" presStyleCnt="7">
        <dgm:presLayoutVars>
          <dgm:bulletEnabled val="1"/>
        </dgm:presLayoutVars>
      </dgm:prSet>
      <dgm:spPr/>
    </dgm:pt>
    <dgm:pt modelId="{CC813D64-0593-44A9-8255-3A2163FE3410}" type="pres">
      <dgm:prSet presAssocID="{F0029CE7-3C40-4FF7-BF79-5E7924C1D23A}" presName="parentText" presStyleLbl="node1" presStyleIdx="0" presStyleCnt="0">
        <dgm:presLayoutVars>
          <dgm:chMax val="0"/>
          <dgm:bulletEnabled val="1"/>
        </dgm:presLayoutVars>
      </dgm:prSet>
      <dgm:spPr/>
    </dgm:pt>
    <dgm:pt modelId="{C126ABAE-CD8B-48C4-889D-A20858BC4873}" type="pres">
      <dgm:prSet presAssocID="{F0029CE7-3C40-4FF7-BF79-5E7924C1D23A}" presName="parentRect" presStyleLbl="alignNode1" presStyleIdx="1" presStyleCnt="7"/>
      <dgm:spPr/>
    </dgm:pt>
    <dgm:pt modelId="{83872D48-69D1-4AE6-966B-A538E64474AF}" type="pres">
      <dgm:prSet presAssocID="{F0029CE7-3C40-4FF7-BF79-5E7924C1D23A}" presName="adorn" presStyleLbl="fgAccFollowNode1" presStyleIdx="1" presStyleCnt="7"/>
      <dgm:spPr/>
    </dgm:pt>
    <dgm:pt modelId="{4C6B00F7-6CA5-4DAB-AD04-5D5CA97C94CE}" type="pres">
      <dgm:prSet presAssocID="{9CE486C5-5C5E-4369-A04D-5A914BB71870}" presName="sibTrans" presStyleLbl="sibTrans2D1" presStyleIdx="0" presStyleCnt="0"/>
      <dgm:spPr/>
    </dgm:pt>
    <dgm:pt modelId="{6E76368C-7475-49B7-91C6-81842AF1E9FB}" type="pres">
      <dgm:prSet presAssocID="{FC07C8C1-49F7-4540-9BA1-6ED6D1312168}" presName="compNode" presStyleCnt="0"/>
      <dgm:spPr/>
    </dgm:pt>
    <dgm:pt modelId="{C65C0DF9-5F69-4ECA-B19E-03686301C8AB}" type="pres">
      <dgm:prSet presAssocID="{FC07C8C1-49F7-4540-9BA1-6ED6D1312168}" presName="childRect" presStyleLbl="bgAcc1" presStyleIdx="2" presStyleCnt="7">
        <dgm:presLayoutVars>
          <dgm:bulletEnabled val="1"/>
        </dgm:presLayoutVars>
      </dgm:prSet>
      <dgm:spPr/>
    </dgm:pt>
    <dgm:pt modelId="{C2593CDF-97FB-4FE7-85D8-D0E6AC743FDF}" type="pres">
      <dgm:prSet presAssocID="{FC07C8C1-49F7-4540-9BA1-6ED6D1312168}" presName="parentText" presStyleLbl="node1" presStyleIdx="0" presStyleCnt="0">
        <dgm:presLayoutVars>
          <dgm:chMax val="0"/>
          <dgm:bulletEnabled val="1"/>
        </dgm:presLayoutVars>
      </dgm:prSet>
      <dgm:spPr/>
    </dgm:pt>
    <dgm:pt modelId="{D7CC7045-66DE-4C04-94BF-2398315BD180}" type="pres">
      <dgm:prSet presAssocID="{FC07C8C1-49F7-4540-9BA1-6ED6D1312168}" presName="parentRect" presStyleLbl="alignNode1" presStyleIdx="2" presStyleCnt="7"/>
      <dgm:spPr/>
    </dgm:pt>
    <dgm:pt modelId="{8C5FC00D-B943-483E-9629-EBAFDBACE450}" type="pres">
      <dgm:prSet presAssocID="{FC07C8C1-49F7-4540-9BA1-6ED6D1312168}" presName="adorn" presStyleLbl="fgAccFollowNode1" presStyleIdx="2" presStyleCnt="7"/>
      <dgm:spPr/>
    </dgm:pt>
    <dgm:pt modelId="{6AE4F4E2-2E16-4DBA-BA69-5066BF7F92E3}" type="pres">
      <dgm:prSet presAssocID="{C6DB2D08-94A0-4359-92EE-7A71D800B8C6}" presName="sibTrans" presStyleLbl="sibTrans2D1" presStyleIdx="0" presStyleCnt="0"/>
      <dgm:spPr/>
    </dgm:pt>
    <dgm:pt modelId="{69BEA68D-1EB1-47FE-98C7-CD471D4CC3ED}" type="pres">
      <dgm:prSet presAssocID="{599EA3B0-B619-4B49-B2DC-E9304F746E7D}" presName="compNode" presStyleCnt="0"/>
      <dgm:spPr/>
    </dgm:pt>
    <dgm:pt modelId="{9C3D466E-61CC-48E5-A04B-62B896246DF8}" type="pres">
      <dgm:prSet presAssocID="{599EA3B0-B619-4B49-B2DC-E9304F746E7D}" presName="childRect" presStyleLbl="bgAcc1" presStyleIdx="3" presStyleCnt="7">
        <dgm:presLayoutVars>
          <dgm:bulletEnabled val="1"/>
        </dgm:presLayoutVars>
      </dgm:prSet>
      <dgm:spPr/>
    </dgm:pt>
    <dgm:pt modelId="{105CE99A-6B3D-4FFE-A1BA-1A1FEDB686C9}" type="pres">
      <dgm:prSet presAssocID="{599EA3B0-B619-4B49-B2DC-E9304F746E7D}" presName="parentText" presStyleLbl="node1" presStyleIdx="0" presStyleCnt="0">
        <dgm:presLayoutVars>
          <dgm:chMax val="0"/>
          <dgm:bulletEnabled val="1"/>
        </dgm:presLayoutVars>
      </dgm:prSet>
      <dgm:spPr/>
    </dgm:pt>
    <dgm:pt modelId="{664BA180-23AE-40FF-B49D-139265BD0D65}" type="pres">
      <dgm:prSet presAssocID="{599EA3B0-B619-4B49-B2DC-E9304F746E7D}" presName="parentRect" presStyleLbl="alignNode1" presStyleIdx="3" presStyleCnt="7"/>
      <dgm:spPr/>
    </dgm:pt>
    <dgm:pt modelId="{B0EA7358-882C-40A5-ADC4-FB9649FBB86E}" type="pres">
      <dgm:prSet presAssocID="{599EA3B0-B619-4B49-B2DC-E9304F746E7D}" presName="adorn" presStyleLbl="fgAccFollowNode1" presStyleIdx="3" presStyleCnt="7"/>
      <dgm:spPr/>
    </dgm:pt>
    <dgm:pt modelId="{6052E458-1238-400B-8940-546AD2E7E81B}" type="pres">
      <dgm:prSet presAssocID="{33D81659-F9E1-4CF1-9693-AD851B49C5C5}" presName="sibTrans" presStyleLbl="sibTrans2D1" presStyleIdx="0" presStyleCnt="0"/>
      <dgm:spPr/>
    </dgm:pt>
    <dgm:pt modelId="{C9B16A19-A876-49FB-9D63-CF71391C4DCD}" type="pres">
      <dgm:prSet presAssocID="{59F77374-CE0A-428C-BE7D-901E1AB68139}" presName="compNode" presStyleCnt="0"/>
      <dgm:spPr/>
    </dgm:pt>
    <dgm:pt modelId="{1AB9AE1B-E29B-4CC1-8A83-BC548D756C01}" type="pres">
      <dgm:prSet presAssocID="{59F77374-CE0A-428C-BE7D-901E1AB68139}" presName="childRect" presStyleLbl="bgAcc1" presStyleIdx="4" presStyleCnt="7">
        <dgm:presLayoutVars>
          <dgm:bulletEnabled val="1"/>
        </dgm:presLayoutVars>
      </dgm:prSet>
      <dgm:spPr/>
    </dgm:pt>
    <dgm:pt modelId="{2E6DEE32-581F-4A6B-BDA2-652461A0A8C1}" type="pres">
      <dgm:prSet presAssocID="{59F77374-CE0A-428C-BE7D-901E1AB68139}" presName="parentText" presStyleLbl="node1" presStyleIdx="0" presStyleCnt="0">
        <dgm:presLayoutVars>
          <dgm:chMax val="0"/>
          <dgm:bulletEnabled val="1"/>
        </dgm:presLayoutVars>
      </dgm:prSet>
      <dgm:spPr/>
    </dgm:pt>
    <dgm:pt modelId="{22F3FD27-E94B-4935-A2C2-754FA3CE45E3}" type="pres">
      <dgm:prSet presAssocID="{59F77374-CE0A-428C-BE7D-901E1AB68139}" presName="parentRect" presStyleLbl="alignNode1" presStyleIdx="4" presStyleCnt="7"/>
      <dgm:spPr/>
    </dgm:pt>
    <dgm:pt modelId="{8CD942E5-DF97-42A3-853D-A56821EDB7A8}" type="pres">
      <dgm:prSet presAssocID="{59F77374-CE0A-428C-BE7D-901E1AB68139}" presName="adorn" presStyleLbl="fgAccFollowNode1" presStyleIdx="4" presStyleCnt="7"/>
      <dgm:spPr/>
    </dgm:pt>
    <dgm:pt modelId="{E89F4DCD-B21F-469E-BCA3-FFB297DA81CA}" type="pres">
      <dgm:prSet presAssocID="{F4E7BFEA-2F99-4C49-90B7-40C71FD49E56}" presName="sibTrans" presStyleLbl="sibTrans2D1" presStyleIdx="0" presStyleCnt="0"/>
      <dgm:spPr/>
    </dgm:pt>
    <dgm:pt modelId="{5E9EC6AB-3A65-41AA-8741-9429985BD092}" type="pres">
      <dgm:prSet presAssocID="{90C8FB88-C296-4100-8928-DD14A02F5A9D}" presName="compNode" presStyleCnt="0"/>
      <dgm:spPr/>
    </dgm:pt>
    <dgm:pt modelId="{2E52C69F-8258-49E0-A704-D11ECD21581A}" type="pres">
      <dgm:prSet presAssocID="{90C8FB88-C296-4100-8928-DD14A02F5A9D}" presName="childRect" presStyleLbl="bgAcc1" presStyleIdx="5" presStyleCnt="7">
        <dgm:presLayoutVars>
          <dgm:bulletEnabled val="1"/>
        </dgm:presLayoutVars>
      </dgm:prSet>
      <dgm:spPr/>
    </dgm:pt>
    <dgm:pt modelId="{3A95DF35-0305-49E4-A330-DE0CD640816C}" type="pres">
      <dgm:prSet presAssocID="{90C8FB88-C296-4100-8928-DD14A02F5A9D}" presName="parentText" presStyleLbl="node1" presStyleIdx="0" presStyleCnt="0">
        <dgm:presLayoutVars>
          <dgm:chMax val="0"/>
          <dgm:bulletEnabled val="1"/>
        </dgm:presLayoutVars>
      </dgm:prSet>
      <dgm:spPr/>
    </dgm:pt>
    <dgm:pt modelId="{F94A4DA1-AA25-437B-B3FC-EC99D86DBBE8}" type="pres">
      <dgm:prSet presAssocID="{90C8FB88-C296-4100-8928-DD14A02F5A9D}" presName="parentRect" presStyleLbl="alignNode1" presStyleIdx="5" presStyleCnt="7"/>
      <dgm:spPr/>
    </dgm:pt>
    <dgm:pt modelId="{240658B4-0FA5-4518-823D-432A1B570859}" type="pres">
      <dgm:prSet presAssocID="{90C8FB88-C296-4100-8928-DD14A02F5A9D}" presName="adorn" presStyleLbl="fgAccFollowNode1" presStyleIdx="5" presStyleCnt="7"/>
      <dgm:spPr/>
    </dgm:pt>
    <dgm:pt modelId="{26A54455-59F7-4D79-BF30-585A05C49F32}" type="pres">
      <dgm:prSet presAssocID="{A663402A-56C4-45E3-BA9E-A201AD394DA7}" presName="sibTrans" presStyleLbl="sibTrans2D1" presStyleIdx="0" presStyleCnt="0"/>
      <dgm:spPr/>
    </dgm:pt>
    <dgm:pt modelId="{2CC4D14A-272D-4576-9C62-617F4755E62D}" type="pres">
      <dgm:prSet presAssocID="{55159D78-54CF-4C68-8E0A-CFCDDDFAA254}" presName="compNode" presStyleCnt="0"/>
      <dgm:spPr/>
    </dgm:pt>
    <dgm:pt modelId="{0FCDC016-E124-476C-AC5D-8E31441AF835}" type="pres">
      <dgm:prSet presAssocID="{55159D78-54CF-4C68-8E0A-CFCDDDFAA254}" presName="childRect" presStyleLbl="bgAcc1" presStyleIdx="6" presStyleCnt="7">
        <dgm:presLayoutVars>
          <dgm:bulletEnabled val="1"/>
        </dgm:presLayoutVars>
      </dgm:prSet>
      <dgm:spPr/>
    </dgm:pt>
    <dgm:pt modelId="{584ADB32-AB50-4030-99E1-96C7642A95F9}" type="pres">
      <dgm:prSet presAssocID="{55159D78-54CF-4C68-8E0A-CFCDDDFAA254}" presName="parentText" presStyleLbl="node1" presStyleIdx="0" presStyleCnt="0">
        <dgm:presLayoutVars>
          <dgm:chMax val="0"/>
          <dgm:bulletEnabled val="1"/>
        </dgm:presLayoutVars>
      </dgm:prSet>
      <dgm:spPr/>
    </dgm:pt>
    <dgm:pt modelId="{09A01D7C-CBAD-4B00-AFD0-559BCFFA2314}" type="pres">
      <dgm:prSet presAssocID="{55159D78-54CF-4C68-8E0A-CFCDDDFAA254}" presName="parentRect" presStyleLbl="alignNode1" presStyleIdx="6" presStyleCnt="7"/>
      <dgm:spPr/>
    </dgm:pt>
    <dgm:pt modelId="{97F97C80-2ABC-4BEA-8666-859E8BFB640E}" type="pres">
      <dgm:prSet presAssocID="{55159D78-54CF-4C68-8E0A-CFCDDDFAA254}" presName="adorn" presStyleLbl="fgAccFollowNode1" presStyleIdx="6" presStyleCnt="7"/>
      <dgm:spPr/>
    </dgm:pt>
  </dgm:ptLst>
  <dgm:cxnLst>
    <dgm:cxn modelId="{ED357E02-06BE-4FDC-836E-F65C039EB2DD}" srcId="{236CA01C-D68A-4A13-9D62-8D38FA7362DC}" destId="{55159D78-54CF-4C68-8E0A-CFCDDDFAA254}" srcOrd="6" destOrd="0" parTransId="{585BAD05-D5B3-4500-B4DB-578BAC7D3EFB}" sibTransId="{A5D7FF44-2202-4DC8-B44E-1A36E02B3C2C}"/>
    <dgm:cxn modelId="{B4EB6703-AC81-40BC-A517-FC54C182FC28}" type="presOf" srcId="{844CA12A-07B9-4E6F-ADC2-35A49F82DA32}" destId="{B8E2BAF5-F4CA-4EA1-A9A4-C74DD9DD22AD}" srcOrd="0" destOrd="0" presId="urn:microsoft.com/office/officeart/2005/8/layout/bList2"/>
    <dgm:cxn modelId="{26F85909-F4E4-4DC7-9784-235DE5E51AB3}" type="presOf" srcId="{90C8FB88-C296-4100-8928-DD14A02F5A9D}" destId="{F94A4DA1-AA25-437B-B3FC-EC99D86DBBE8}" srcOrd="1" destOrd="0" presId="urn:microsoft.com/office/officeart/2005/8/layout/bList2"/>
    <dgm:cxn modelId="{7720940B-387A-4D82-A4A0-81BF800E6A95}" type="presOf" srcId="{9CE486C5-5C5E-4369-A04D-5A914BB71870}" destId="{4C6B00F7-6CA5-4DAB-AD04-5D5CA97C94CE}" srcOrd="0" destOrd="0" presId="urn:microsoft.com/office/officeart/2005/8/layout/bList2"/>
    <dgm:cxn modelId="{E73F1111-1FD5-4457-836E-5983F3F2E41C}" srcId="{FC07C8C1-49F7-4540-9BA1-6ED6D1312168}" destId="{1092B85C-D2DE-4A61-9086-9517BAAB6752}" srcOrd="0" destOrd="0" parTransId="{3D31E1A1-1839-4026-866B-0845D62A30BA}" sibTransId="{CBA24922-1BB8-4E94-9BAF-2BEE8D792265}"/>
    <dgm:cxn modelId="{5C9CBD13-BEB8-44FD-A656-4F86CB19E58A}" type="presOf" srcId="{90C8FB88-C296-4100-8928-DD14A02F5A9D}" destId="{3A95DF35-0305-49E4-A330-DE0CD640816C}" srcOrd="0" destOrd="0" presId="urn:microsoft.com/office/officeart/2005/8/layout/bList2"/>
    <dgm:cxn modelId="{CEE51C17-D3CC-4197-A239-F3FD04BBAB78}" type="presOf" srcId="{844CA12A-07B9-4E6F-ADC2-35A49F82DA32}" destId="{C9627599-BC4C-48B5-8C6A-2F8F6E88AEB3}" srcOrd="1" destOrd="0" presId="urn:microsoft.com/office/officeart/2005/8/layout/bList2"/>
    <dgm:cxn modelId="{EC45F31A-6D46-4685-A9AC-63517D363AC9}" type="presOf" srcId="{59F77374-CE0A-428C-BE7D-901E1AB68139}" destId="{2E6DEE32-581F-4A6B-BDA2-652461A0A8C1}" srcOrd="0" destOrd="0" presId="urn:microsoft.com/office/officeart/2005/8/layout/bList2"/>
    <dgm:cxn modelId="{0A6ECC1B-B501-46DA-9D4D-4E4D489274BE}" type="presOf" srcId="{F4E7BFEA-2F99-4C49-90B7-40C71FD49E56}" destId="{E89F4DCD-B21F-469E-BCA3-FFB297DA81CA}" srcOrd="0" destOrd="0" presId="urn:microsoft.com/office/officeart/2005/8/layout/bList2"/>
    <dgm:cxn modelId="{5E8C6E1E-EC38-44F1-9743-CB5217495D7D}" srcId="{236CA01C-D68A-4A13-9D62-8D38FA7362DC}" destId="{59F77374-CE0A-428C-BE7D-901E1AB68139}" srcOrd="4" destOrd="0" parTransId="{900316B2-976A-45D1-885A-F2140EB693C2}" sibTransId="{F4E7BFEA-2F99-4C49-90B7-40C71FD49E56}"/>
    <dgm:cxn modelId="{9654D01F-2A6E-4B38-A0E4-9AB1ABAFAD96}" srcId="{599EA3B0-B619-4B49-B2DC-E9304F746E7D}" destId="{3AADAD04-F72D-430B-9567-5249542771E7}" srcOrd="0" destOrd="0" parTransId="{C268DE3A-582A-4D96-A19A-FF03CDD9A5C9}" sibTransId="{D8AD65D8-8334-453A-9FB5-21FD466F9673}"/>
    <dgm:cxn modelId="{0108F71F-B9B4-46DF-B07F-F4C942B2B70F}" type="presOf" srcId="{1092B85C-D2DE-4A61-9086-9517BAAB6752}" destId="{C65C0DF9-5F69-4ECA-B19E-03686301C8AB}" srcOrd="0" destOrd="0" presId="urn:microsoft.com/office/officeart/2005/8/layout/bList2"/>
    <dgm:cxn modelId="{C15DFA21-1932-4BC3-8A41-84ED38F66DE3}" type="presOf" srcId="{F0029CE7-3C40-4FF7-BF79-5E7924C1D23A}" destId="{CC813D64-0593-44A9-8255-3A2163FE3410}" srcOrd="0" destOrd="0" presId="urn:microsoft.com/office/officeart/2005/8/layout/bList2"/>
    <dgm:cxn modelId="{8F2F6528-B50A-4498-B81E-D7F72156AE41}" type="presOf" srcId="{599EA3B0-B619-4B49-B2DC-E9304F746E7D}" destId="{105CE99A-6B3D-4FFE-A1BA-1A1FEDB686C9}" srcOrd="0" destOrd="0" presId="urn:microsoft.com/office/officeart/2005/8/layout/bList2"/>
    <dgm:cxn modelId="{AB45902B-D846-4596-AE1C-EA66CA9DD2B9}" srcId="{59F77374-CE0A-428C-BE7D-901E1AB68139}" destId="{E46DCEDC-145B-408D-B30A-2771D4DE225B}" srcOrd="0" destOrd="0" parTransId="{BAE851FE-FA89-4109-8295-62A48AF921B2}" sibTransId="{11FC8F44-88CD-44B9-8855-697F1061BD45}"/>
    <dgm:cxn modelId="{BC9B8434-3706-426D-9C35-D8395B313A46}" type="presOf" srcId="{59F77374-CE0A-428C-BE7D-901E1AB68139}" destId="{22F3FD27-E94B-4935-A2C2-754FA3CE45E3}" srcOrd="1" destOrd="0" presId="urn:microsoft.com/office/officeart/2005/8/layout/bList2"/>
    <dgm:cxn modelId="{3E9D2F35-95D3-4754-8A04-BCBB9596FDBB}" srcId="{F0029CE7-3C40-4FF7-BF79-5E7924C1D23A}" destId="{58CE5E28-A3AB-4B87-86F8-0A6199CFC057}" srcOrd="0" destOrd="0" parTransId="{DDB22CAA-7A25-4FA6-86DA-9CFB3A648C68}" sibTransId="{128975AB-D015-40BD-BB72-C8EF55E07277}"/>
    <dgm:cxn modelId="{2E51B336-4DB4-45E8-9A8F-51B0DEACDD3E}" type="presOf" srcId="{236CA01C-D68A-4A13-9D62-8D38FA7362DC}" destId="{67178711-B5F0-445C-8107-0FBB6327636C}" srcOrd="0" destOrd="0" presId="urn:microsoft.com/office/officeart/2005/8/layout/bList2"/>
    <dgm:cxn modelId="{87D8885C-7400-4934-B56C-7D5ACE7AEEAF}" type="presOf" srcId="{F0A7908C-0BBD-444E-B057-95D5ADA9B994}" destId="{0FCDC016-E124-476C-AC5D-8E31441AF835}" srcOrd="0" destOrd="0" presId="urn:microsoft.com/office/officeart/2005/8/layout/bList2"/>
    <dgm:cxn modelId="{B9484043-74B2-4B4D-B2AE-3305688A08B2}" type="presOf" srcId="{FC07C8C1-49F7-4540-9BA1-6ED6D1312168}" destId="{C2593CDF-97FB-4FE7-85D8-D0E6AC743FDF}" srcOrd="0" destOrd="0" presId="urn:microsoft.com/office/officeart/2005/8/layout/bList2"/>
    <dgm:cxn modelId="{5ADE8E4F-4FAC-4249-A4D2-714A5FDAAA48}" type="presOf" srcId="{C6DB2D08-94A0-4359-92EE-7A71D800B8C6}" destId="{6AE4F4E2-2E16-4DBA-BA69-5066BF7F92E3}" srcOrd="0" destOrd="0" presId="urn:microsoft.com/office/officeart/2005/8/layout/bList2"/>
    <dgm:cxn modelId="{3D745C72-12DA-41DC-B795-7F6692BF2E8C}" type="presOf" srcId="{33D81659-F9E1-4CF1-9693-AD851B49C5C5}" destId="{6052E458-1238-400B-8940-546AD2E7E81B}" srcOrd="0" destOrd="0" presId="urn:microsoft.com/office/officeart/2005/8/layout/bList2"/>
    <dgm:cxn modelId="{233D5178-3214-441E-93C6-8718AA4FA92D}" srcId="{236CA01C-D68A-4A13-9D62-8D38FA7362DC}" destId="{599EA3B0-B619-4B49-B2DC-E9304F746E7D}" srcOrd="3" destOrd="0" parTransId="{3ED3C961-8F00-4775-B612-771347D05A34}" sibTransId="{33D81659-F9E1-4CF1-9693-AD851B49C5C5}"/>
    <dgm:cxn modelId="{7DA85859-BEF8-4B25-A51B-C0F0ABD592A6}" srcId="{90C8FB88-C296-4100-8928-DD14A02F5A9D}" destId="{5BDEF0AB-C4C0-486C-B807-7C4450D38B74}" srcOrd="0" destOrd="0" parTransId="{C376744C-8E3F-4BBE-9819-0394C4AB713D}" sibTransId="{A686D4EF-8998-4D6F-9126-3BA00374F929}"/>
    <dgm:cxn modelId="{C289B981-D162-4513-A0E6-2624C86AE874}" type="presOf" srcId="{5BDEF0AB-C4C0-486C-B807-7C4450D38B74}" destId="{2E52C69F-8258-49E0-A704-D11ECD21581A}" srcOrd="0" destOrd="0" presId="urn:microsoft.com/office/officeart/2005/8/layout/bList2"/>
    <dgm:cxn modelId="{73513488-4F04-488D-B165-DF61B96FBB22}" srcId="{55159D78-54CF-4C68-8E0A-CFCDDDFAA254}" destId="{F0A7908C-0BBD-444E-B057-95D5ADA9B994}" srcOrd="0" destOrd="0" parTransId="{9E7EBC44-FC93-4235-844D-FC93478294F5}" sibTransId="{2F59937F-5E13-498E-BDA3-F4A2F5C3B243}"/>
    <dgm:cxn modelId="{9A4D888A-3163-41B3-AA39-CC3199A18E8E}" type="presOf" srcId="{3AADAD04-F72D-430B-9567-5249542771E7}" destId="{9C3D466E-61CC-48E5-A04B-62B896246DF8}" srcOrd="0" destOrd="0" presId="urn:microsoft.com/office/officeart/2005/8/layout/bList2"/>
    <dgm:cxn modelId="{F2AA4D93-E8AE-4C71-ACE9-363F062F92FF}" type="presOf" srcId="{7E14CF46-E055-463B-8B56-206118B60822}" destId="{1AB37E61-EDB0-4092-B13E-D04B9DB023C2}" srcOrd="0" destOrd="0" presId="urn:microsoft.com/office/officeart/2005/8/layout/bList2"/>
    <dgm:cxn modelId="{A2C78E93-A082-40E0-AAFD-D57C17FD49E9}" srcId="{236CA01C-D68A-4A13-9D62-8D38FA7362DC}" destId="{F0029CE7-3C40-4FF7-BF79-5E7924C1D23A}" srcOrd="1" destOrd="0" parTransId="{735EF8C0-43ED-4D8F-88AB-8EFA2FC7F132}" sibTransId="{9CE486C5-5C5E-4369-A04D-5A914BB71870}"/>
    <dgm:cxn modelId="{A962F29A-8532-4F05-92FD-E872CD83C9EC}" type="presOf" srcId="{A663402A-56C4-45E3-BA9E-A201AD394DA7}" destId="{26A54455-59F7-4D79-BF30-585A05C49F32}" srcOrd="0" destOrd="0" presId="urn:microsoft.com/office/officeart/2005/8/layout/bList2"/>
    <dgm:cxn modelId="{C15C11A0-2FBB-4675-97AD-AFE69E50077A}" srcId="{236CA01C-D68A-4A13-9D62-8D38FA7362DC}" destId="{844CA12A-07B9-4E6F-ADC2-35A49F82DA32}" srcOrd="0" destOrd="0" parTransId="{6E6B47F9-EF12-4568-9F0E-2BA038B76175}" sibTransId="{D6D441CE-7CFC-4000-AF19-04C17F0588FD}"/>
    <dgm:cxn modelId="{354132A4-A79F-4CD6-BA76-5EA8B6A48F44}" srcId="{844CA12A-07B9-4E6F-ADC2-35A49F82DA32}" destId="{7E14CF46-E055-463B-8B56-206118B60822}" srcOrd="0" destOrd="0" parTransId="{992BF88B-DBB1-454D-9BB1-4E6FE15D1634}" sibTransId="{32D3CE29-805D-4CDF-A6C0-6CDB463BE27D}"/>
    <dgm:cxn modelId="{45E942AD-8872-42EB-A166-A94DFB360808}" type="presOf" srcId="{E46DCEDC-145B-408D-B30A-2771D4DE225B}" destId="{1AB9AE1B-E29B-4CC1-8A83-BC548D756C01}" srcOrd="0" destOrd="0" presId="urn:microsoft.com/office/officeart/2005/8/layout/bList2"/>
    <dgm:cxn modelId="{24B231C6-B98A-48B0-B640-630E16A28E93}" srcId="{236CA01C-D68A-4A13-9D62-8D38FA7362DC}" destId="{FC07C8C1-49F7-4540-9BA1-6ED6D1312168}" srcOrd="2" destOrd="0" parTransId="{E50F6C78-BEAF-45A4-AB2B-CF3E7B9414AD}" sibTransId="{C6DB2D08-94A0-4359-92EE-7A71D800B8C6}"/>
    <dgm:cxn modelId="{EBD05ACA-25D1-474F-9A03-0A2043D2C2A5}" srcId="{236CA01C-D68A-4A13-9D62-8D38FA7362DC}" destId="{90C8FB88-C296-4100-8928-DD14A02F5A9D}" srcOrd="5" destOrd="0" parTransId="{134AFE89-75B9-4CA8-94E2-C35101883003}" sibTransId="{A663402A-56C4-45E3-BA9E-A201AD394DA7}"/>
    <dgm:cxn modelId="{DE8D75D0-D220-4E13-9B13-EF5B15808744}" type="presOf" srcId="{D6D441CE-7CFC-4000-AF19-04C17F0588FD}" destId="{7CD580DE-39A8-4B65-876F-796EAF6F6DA9}" srcOrd="0" destOrd="0" presId="urn:microsoft.com/office/officeart/2005/8/layout/bList2"/>
    <dgm:cxn modelId="{767605E2-0416-4160-A7E5-992AFFDEF75A}" type="presOf" srcId="{55159D78-54CF-4C68-8E0A-CFCDDDFAA254}" destId="{584ADB32-AB50-4030-99E1-96C7642A95F9}" srcOrd="0" destOrd="0" presId="urn:microsoft.com/office/officeart/2005/8/layout/bList2"/>
    <dgm:cxn modelId="{75A7FAE9-8FCC-4679-ADE9-F79A5A29358B}" type="presOf" srcId="{F0029CE7-3C40-4FF7-BF79-5E7924C1D23A}" destId="{C126ABAE-CD8B-48C4-889D-A20858BC4873}" srcOrd="1" destOrd="0" presId="urn:microsoft.com/office/officeart/2005/8/layout/bList2"/>
    <dgm:cxn modelId="{89727FF0-183D-4F81-9633-AA9F8EDDA716}" type="presOf" srcId="{FC07C8C1-49F7-4540-9BA1-6ED6D1312168}" destId="{D7CC7045-66DE-4C04-94BF-2398315BD180}" srcOrd="1" destOrd="0" presId="urn:microsoft.com/office/officeart/2005/8/layout/bList2"/>
    <dgm:cxn modelId="{C0CDCFF3-A4A7-405A-AACE-F1822A6D66C6}" type="presOf" srcId="{599EA3B0-B619-4B49-B2DC-E9304F746E7D}" destId="{664BA180-23AE-40FF-B49D-139265BD0D65}" srcOrd="1" destOrd="0" presId="urn:microsoft.com/office/officeart/2005/8/layout/bList2"/>
    <dgm:cxn modelId="{D1E376FA-2784-45F0-8593-DB25BA1825C5}" type="presOf" srcId="{58CE5E28-A3AB-4B87-86F8-0A6199CFC057}" destId="{D648D0F2-15A2-4044-8DB3-0BD536E97E65}" srcOrd="0" destOrd="0" presId="urn:microsoft.com/office/officeart/2005/8/layout/bList2"/>
    <dgm:cxn modelId="{ECAEE3FE-FFD7-4536-91A8-C72C0BF5CECD}" type="presOf" srcId="{55159D78-54CF-4C68-8E0A-CFCDDDFAA254}" destId="{09A01D7C-CBAD-4B00-AFD0-559BCFFA2314}" srcOrd="1" destOrd="0" presId="urn:microsoft.com/office/officeart/2005/8/layout/bList2"/>
    <dgm:cxn modelId="{3BB2E9B4-A7C4-4111-AE69-5051B40E4BF7}" type="presParOf" srcId="{67178711-B5F0-445C-8107-0FBB6327636C}" destId="{BB787673-0230-4F85-B62D-3E691385DDEA}" srcOrd="0" destOrd="0" presId="urn:microsoft.com/office/officeart/2005/8/layout/bList2"/>
    <dgm:cxn modelId="{DAF83405-4131-495C-BC08-DF028D2A2217}" type="presParOf" srcId="{BB787673-0230-4F85-B62D-3E691385DDEA}" destId="{1AB37E61-EDB0-4092-B13E-D04B9DB023C2}" srcOrd="0" destOrd="0" presId="urn:microsoft.com/office/officeart/2005/8/layout/bList2"/>
    <dgm:cxn modelId="{A36C74ED-AF18-4CF0-BDDD-3AFCE6CD5361}" type="presParOf" srcId="{BB787673-0230-4F85-B62D-3E691385DDEA}" destId="{B8E2BAF5-F4CA-4EA1-A9A4-C74DD9DD22AD}" srcOrd="1" destOrd="0" presId="urn:microsoft.com/office/officeart/2005/8/layout/bList2"/>
    <dgm:cxn modelId="{ECCB074E-B09A-428E-99B7-163BA5C06701}" type="presParOf" srcId="{BB787673-0230-4F85-B62D-3E691385DDEA}" destId="{C9627599-BC4C-48B5-8C6A-2F8F6E88AEB3}" srcOrd="2" destOrd="0" presId="urn:microsoft.com/office/officeart/2005/8/layout/bList2"/>
    <dgm:cxn modelId="{60D27828-551B-4099-82EB-635C68A42B3C}" type="presParOf" srcId="{BB787673-0230-4F85-B62D-3E691385DDEA}" destId="{3ACCD1E3-D815-468A-A5C5-3A888065049C}" srcOrd="3" destOrd="0" presId="urn:microsoft.com/office/officeart/2005/8/layout/bList2"/>
    <dgm:cxn modelId="{8049352D-4FEC-4374-AC70-24BCCDE99673}" type="presParOf" srcId="{67178711-B5F0-445C-8107-0FBB6327636C}" destId="{7CD580DE-39A8-4B65-876F-796EAF6F6DA9}" srcOrd="1" destOrd="0" presId="urn:microsoft.com/office/officeart/2005/8/layout/bList2"/>
    <dgm:cxn modelId="{4ED992F3-611F-4E5B-B04D-54D73B1F73D3}" type="presParOf" srcId="{67178711-B5F0-445C-8107-0FBB6327636C}" destId="{CBDC58BD-BBA0-457D-B60A-96CBC7BF11D6}" srcOrd="2" destOrd="0" presId="urn:microsoft.com/office/officeart/2005/8/layout/bList2"/>
    <dgm:cxn modelId="{D32E2BCD-9765-4759-A895-AF7876774BF2}" type="presParOf" srcId="{CBDC58BD-BBA0-457D-B60A-96CBC7BF11D6}" destId="{D648D0F2-15A2-4044-8DB3-0BD536E97E65}" srcOrd="0" destOrd="0" presId="urn:microsoft.com/office/officeart/2005/8/layout/bList2"/>
    <dgm:cxn modelId="{FA0ABF07-028C-4A9A-AF8B-F4C168393951}" type="presParOf" srcId="{CBDC58BD-BBA0-457D-B60A-96CBC7BF11D6}" destId="{CC813D64-0593-44A9-8255-3A2163FE3410}" srcOrd="1" destOrd="0" presId="urn:microsoft.com/office/officeart/2005/8/layout/bList2"/>
    <dgm:cxn modelId="{98110465-3215-40A6-B1BC-46C369043AE5}" type="presParOf" srcId="{CBDC58BD-BBA0-457D-B60A-96CBC7BF11D6}" destId="{C126ABAE-CD8B-48C4-889D-A20858BC4873}" srcOrd="2" destOrd="0" presId="urn:microsoft.com/office/officeart/2005/8/layout/bList2"/>
    <dgm:cxn modelId="{A391097B-5195-480A-9CF7-ECA39C16F293}" type="presParOf" srcId="{CBDC58BD-BBA0-457D-B60A-96CBC7BF11D6}" destId="{83872D48-69D1-4AE6-966B-A538E64474AF}" srcOrd="3" destOrd="0" presId="urn:microsoft.com/office/officeart/2005/8/layout/bList2"/>
    <dgm:cxn modelId="{92FC4BF1-ABB8-4A5B-ACA4-16B936F7D447}" type="presParOf" srcId="{67178711-B5F0-445C-8107-0FBB6327636C}" destId="{4C6B00F7-6CA5-4DAB-AD04-5D5CA97C94CE}" srcOrd="3" destOrd="0" presId="urn:microsoft.com/office/officeart/2005/8/layout/bList2"/>
    <dgm:cxn modelId="{B5059D42-5B20-4217-888B-65098AB49D18}" type="presParOf" srcId="{67178711-B5F0-445C-8107-0FBB6327636C}" destId="{6E76368C-7475-49B7-91C6-81842AF1E9FB}" srcOrd="4" destOrd="0" presId="urn:microsoft.com/office/officeart/2005/8/layout/bList2"/>
    <dgm:cxn modelId="{EC5A452E-EA41-4BF6-BDBA-466CDAC1DECE}" type="presParOf" srcId="{6E76368C-7475-49B7-91C6-81842AF1E9FB}" destId="{C65C0DF9-5F69-4ECA-B19E-03686301C8AB}" srcOrd="0" destOrd="0" presId="urn:microsoft.com/office/officeart/2005/8/layout/bList2"/>
    <dgm:cxn modelId="{098435D9-2C14-4BB8-9F03-02E66F9BB759}" type="presParOf" srcId="{6E76368C-7475-49B7-91C6-81842AF1E9FB}" destId="{C2593CDF-97FB-4FE7-85D8-D0E6AC743FDF}" srcOrd="1" destOrd="0" presId="urn:microsoft.com/office/officeart/2005/8/layout/bList2"/>
    <dgm:cxn modelId="{C414335B-CC93-4E09-9C28-34C6E51D6260}" type="presParOf" srcId="{6E76368C-7475-49B7-91C6-81842AF1E9FB}" destId="{D7CC7045-66DE-4C04-94BF-2398315BD180}" srcOrd="2" destOrd="0" presId="urn:microsoft.com/office/officeart/2005/8/layout/bList2"/>
    <dgm:cxn modelId="{009E308E-A428-44EF-8CAE-5D0EC869BB12}" type="presParOf" srcId="{6E76368C-7475-49B7-91C6-81842AF1E9FB}" destId="{8C5FC00D-B943-483E-9629-EBAFDBACE450}" srcOrd="3" destOrd="0" presId="urn:microsoft.com/office/officeart/2005/8/layout/bList2"/>
    <dgm:cxn modelId="{19CB5AF2-D77D-4E2C-B81B-80D682820962}" type="presParOf" srcId="{67178711-B5F0-445C-8107-0FBB6327636C}" destId="{6AE4F4E2-2E16-4DBA-BA69-5066BF7F92E3}" srcOrd="5" destOrd="0" presId="urn:microsoft.com/office/officeart/2005/8/layout/bList2"/>
    <dgm:cxn modelId="{0E62E09C-A5EB-432B-A50B-ECA3AF21A7CF}" type="presParOf" srcId="{67178711-B5F0-445C-8107-0FBB6327636C}" destId="{69BEA68D-1EB1-47FE-98C7-CD471D4CC3ED}" srcOrd="6" destOrd="0" presId="urn:microsoft.com/office/officeart/2005/8/layout/bList2"/>
    <dgm:cxn modelId="{7EB12F2A-F88D-49E8-9F8E-7BECF56A9D6D}" type="presParOf" srcId="{69BEA68D-1EB1-47FE-98C7-CD471D4CC3ED}" destId="{9C3D466E-61CC-48E5-A04B-62B896246DF8}" srcOrd="0" destOrd="0" presId="urn:microsoft.com/office/officeart/2005/8/layout/bList2"/>
    <dgm:cxn modelId="{BCD547C4-D63C-41E6-A78C-270D0B13F7D1}" type="presParOf" srcId="{69BEA68D-1EB1-47FE-98C7-CD471D4CC3ED}" destId="{105CE99A-6B3D-4FFE-A1BA-1A1FEDB686C9}" srcOrd="1" destOrd="0" presId="urn:microsoft.com/office/officeart/2005/8/layout/bList2"/>
    <dgm:cxn modelId="{70C94DF8-A6A8-4C79-AF01-2B87CAEA8EF2}" type="presParOf" srcId="{69BEA68D-1EB1-47FE-98C7-CD471D4CC3ED}" destId="{664BA180-23AE-40FF-B49D-139265BD0D65}" srcOrd="2" destOrd="0" presId="urn:microsoft.com/office/officeart/2005/8/layout/bList2"/>
    <dgm:cxn modelId="{C30E8C94-EE75-434C-81BB-B880D6095667}" type="presParOf" srcId="{69BEA68D-1EB1-47FE-98C7-CD471D4CC3ED}" destId="{B0EA7358-882C-40A5-ADC4-FB9649FBB86E}" srcOrd="3" destOrd="0" presId="urn:microsoft.com/office/officeart/2005/8/layout/bList2"/>
    <dgm:cxn modelId="{D7C76558-1CF3-4891-8AB5-528A634BCAD2}" type="presParOf" srcId="{67178711-B5F0-445C-8107-0FBB6327636C}" destId="{6052E458-1238-400B-8940-546AD2E7E81B}" srcOrd="7" destOrd="0" presId="urn:microsoft.com/office/officeart/2005/8/layout/bList2"/>
    <dgm:cxn modelId="{9D57488F-89ED-4A13-B5B1-16E95BB48F95}" type="presParOf" srcId="{67178711-B5F0-445C-8107-0FBB6327636C}" destId="{C9B16A19-A876-49FB-9D63-CF71391C4DCD}" srcOrd="8" destOrd="0" presId="urn:microsoft.com/office/officeart/2005/8/layout/bList2"/>
    <dgm:cxn modelId="{FE5E34CB-57C6-412A-AD40-33655055A0A8}" type="presParOf" srcId="{C9B16A19-A876-49FB-9D63-CF71391C4DCD}" destId="{1AB9AE1B-E29B-4CC1-8A83-BC548D756C01}" srcOrd="0" destOrd="0" presId="urn:microsoft.com/office/officeart/2005/8/layout/bList2"/>
    <dgm:cxn modelId="{C221CBCE-C4FE-48BF-849F-5E32FB511D5F}" type="presParOf" srcId="{C9B16A19-A876-49FB-9D63-CF71391C4DCD}" destId="{2E6DEE32-581F-4A6B-BDA2-652461A0A8C1}" srcOrd="1" destOrd="0" presId="urn:microsoft.com/office/officeart/2005/8/layout/bList2"/>
    <dgm:cxn modelId="{F9A79B24-DB96-4DE1-A521-CA860894B0FB}" type="presParOf" srcId="{C9B16A19-A876-49FB-9D63-CF71391C4DCD}" destId="{22F3FD27-E94B-4935-A2C2-754FA3CE45E3}" srcOrd="2" destOrd="0" presId="urn:microsoft.com/office/officeart/2005/8/layout/bList2"/>
    <dgm:cxn modelId="{448320F7-EB9F-4F25-8DC4-3B6E5FE73169}" type="presParOf" srcId="{C9B16A19-A876-49FB-9D63-CF71391C4DCD}" destId="{8CD942E5-DF97-42A3-853D-A56821EDB7A8}" srcOrd="3" destOrd="0" presId="urn:microsoft.com/office/officeart/2005/8/layout/bList2"/>
    <dgm:cxn modelId="{7AC69BCD-D439-4D35-8717-86E79D330DE0}" type="presParOf" srcId="{67178711-B5F0-445C-8107-0FBB6327636C}" destId="{E89F4DCD-B21F-469E-BCA3-FFB297DA81CA}" srcOrd="9" destOrd="0" presId="urn:microsoft.com/office/officeart/2005/8/layout/bList2"/>
    <dgm:cxn modelId="{65746060-A6BC-4967-97BF-E93090A5856B}" type="presParOf" srcId="{67178711-B5F0-445C-8107-0FBB6327636C}" destId="{5E9EC6AB-3A65-41AA-8741-9429985BD092}" srcOrd="10" destOrd="0" presId="urn:microsoft.com/office/officeart/2005/8/layout/bList2"/>
    <dgm:cxn modelId="{7327826E-D236-4509-9F37-2659F29835D2}" type="presParOf" srcId="{5E9EC6AB-3A65-41AA-8741-9429985BD092}" destId="{2E52C69F-8258-49E0-A704-D11ECD21581A}" srcOrd="0" destOrd="0" presId="urn:microsoft.com/office/officeart/2005/8/layout/bList2"/>
    <dgm:cxn modelId="{9F6CE12D-1ED9-4862-9A97-5C85004A0287}" type="presParOf" srcId="{5E9EC6AB-3A65-41AA-8741-9429985BD092}" destId="{3A95DF35-0305-49E4-A330-DE0CD640816C}" srcOrd="1" destOrd="0" presId="urn:microsoft.com/office/officeart/2005/8/layout/bList2"/>
    <dgm:cxn modelId="{205F0A41-ECC0-4256-A294-0331E68C4362}" type="presParOf" srcId="{5E9EC6AB-3A65-41AA-8741-9429985BD092}" destId="{F94A4DA1-AA25-437B-B3FC-EC99D86DBBE8}" srcOrd="2" destOrd="0" presId="urn:microsoft.com/office/officeart/2005/8/layout/bList2"/>
    <dgm:cxn modelId="{C61F0900-445C-45A2-9F4A-FD8DE4ED7B2E}" type="presParOf" srcId="{5E9EC6AB-3A65-41AA-8741-9429985BD092}" destId="{240658B4-0FA5-4518-823D-432A1B570859}" srcOrd="3" destOrd="0" presId="urn:microsoft.com/office/officeart/2005/8/layout/bList2"/>
    <dgm:cxn modelId="{D8CC0867-5BB3-4699-ADF3-E06ADDB7EE81}" type="presParOf" srcId="{67178711-B5F0-445C-8107-0FBB6327636C}" destId="{26A54455-59F7-4D79-BF30-585A05C49F32}" srcOrd="11" destOrd="0" presId="urn:microsoft.com/office/officeart/2005/8/layout/bList2"/>
    <dgm:cxn modelId="{466F4ADE-A6BA-46B6-8508-66F87400BBB0}" type="presParOf" srcId="{67178711-B5F0-445C-8107-0FBB6327636C}" destId="{2CC4D14A-272D-4576-9C62-617F4755E62D}" srcOrd="12" destOrd="0" presId="urn:microsoft.com/office/officeart/2005/8/layout/bList2"/>
    <dgm:cxn modelId="{BD35F16C-EE88-4CF3-A8AE-CC2BBB9C7270}" type="presParOf" srcId="{2CC4D14A-272D-4576-9C62-617F4755E62D}" destId="{0FCDC016-E124-476C-AC5D-8E31441AF835}" srcOrd="0" destOrd="0" presId="urn:microsoft.com/office/officeart/2005/8/layout/bList2"/>
    <dgm:cxn modelId="{9EA05C12-3813-4BB8-A680-F5C1E29E3705}" type="presParOf" srcId="{2CC4D14A-272D-4576-9C62-617F4755E62D}" destId="{584ADB32-AB50-4030-99E1-96C7642A95F9}" srcOrd="1" destOrd="0" presId="urn:microsoft.com/office/officeart/2005/8/layout/bList2"/>
    <dgm:cxn modelId="{0DD9CF95-CA88-4EA9-A254-F3AD19ACE3CC}" type="presParOf" srcId="{2CC4D14A-272D-4576-9C62-617F4755E62D}" destId="{09A01D7C-CBAD-4B00-AFD0-559BCFFA2314}" srcOrd="2" destOrd="0" presId="urn:microsoft.com/office/officeart/2005/8/layout/bList2"/>
    <dgm:cxn modelId="{E609B9F1-3927-4F9F-BF28-D7FDE319F512}" type="presParOf" srcId="{2CC4D14A-272D-4576-9C62-617F4755E62D}" destId="{97F97C80-2ABC-4BEA-8666-859E8BFB640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83F26-5611-4266-81E6-061662B479C9}">
      <dsp:nvSpPr>
        <dsp:cNvPr id="0" name=""/>
        <dsp:cNvSpPr/>
      </dsp:nvSpPr>
      <dsp:spPr>
        <a:xfrm>
          <a:off x="1370" y="1824280"/>
          <a:ext cx="2245006" cy="224500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3550" tIns="16510" rIns="12355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rPr>
            <a:t>Interactive and Digital Experience.</a:t>
          </a:r>
        </a:p>
      </dsp:txBody>
      <dsp:txXfrm>
        <a:off x="330144" y="2153054"/>
        <a:ext cx="1587458" cy="1587458"/>
      </dsp:txXfrm>
    </dsp:sp>
    <dsp:sp modelId="{612505BF-73F2-4DC7-9F31-90265B168250}">
      <dsp:nvSpPr>
        <dsp:cNvPr id="0" name=""/>
        <dsp:cNvSpPr/>
      </dsp:nvSpPr>
      <dsp:spPr>
        <a:xfrm>
          <a:off x="1797376" y="1824280"/>
          <a:ext cx="2245006" cy="2245006"/>
        </a:xfrm>
        <a:prstGeom prst="ellipse">
          <a:avLst/>
        </a:prstGeom>
        <a:solidFill>
          <a:schemeClr val="accent2">
            <a:alpha val="50000"/>
            <a:hueOff val="113830"/>
            <a:satOff val="-10120"/>
            <a:lumOff val="-3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3550" tIns="16510" rIns="12355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rPr>
            <a:t>Multidisciplinary Collaboration.</a:t>
          </a:r>
        </a:p>
      </dsp:txBody>
      <dsp:txXfrm>
        <a:off x="2126150" y="2153054"/>
        <a:ext cx="1587458" cy="1587458"/>
      </dsp:txXfrm>
    </dsp:sp>
    <dsp:sp modelId="{F65C76E3-35D7-4864-AECD-D75C826818F7}">
      <dsp:nvSpPr>
        <dsp:cNvPr id="0" name=""/>
        <dsp:cNvSpPr/>
      </dsp:nvSpPr>
      <dsp:spPr>
        <a:xfrm>
          <a:off x="3593381" y="1824280"/>
          <a:ext cx="2245006" cy="2245006"/>
        </a:xfrm>
        <a:prstGeom prst="ellipse">
          <a:avLst/>
        </a:prstGeom>
        <a:solidFill>
          <a:schemeClr val="accent2">
            <a:alpha val="50000"/>
            <a:hueOff val="227659"/>
            <a:satOff val="-20241"/>
            <a:lumOff val="-68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3550" tIns="16510" rIns="12355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rPr>
            <a:t>Significant growth in recent years.</a:t>
          </a:r>
        </a:p>
      </dsp:txBody>
      <dsp:txXfrm>
        <a:off x="3922155" y="2153054"/>
        <a:ext cx="1587458" cy="1587458"/>
      </dsp:txXfrm>
    </dsp:sp>
    <dsp:sp modelId="{79AB9ED4-AF99-4D48-9DF0-9CDFADEC2C77}">
      <dsp:nvSpPr>
        <dsp:cNvPr id="0" name=""/>
        <dsp:cNvSpPr/>
      </dsp:nvSpPr>
      <dsp:spPr>
        <a:xfrm>
          <a:off x="5389387" y="1824280"/>
          <a:ext cx="2245006" cy="2245006"/>
        </a:xfrm>
        <a:prstGeom prst="ellipse">
          <a:avLst/>
        </a:prstGeom>
        <a:solidFill>
          <a:schemeClr val="accent2">
            <a:alpha val="50000"/>
            <a:hueOff val="341489"/>
            <a:satOff val="-30361"/>
            <a:lumOff val="-10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3550" tIns="16510" rIns="123550" bIns="1651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chemeClr val="bg1"/>
              </a:solidFill>
            </a:rPr>
            <a:t>Opportunities for independent developers.</a:t>
          </a:r>
        </a:p>
      </dsp:txBody>
      <dsp:txXfrm>
        <a:off x="5718161" y="2153054"/>
        <a:ext cx="1587458" cy="1587458"/>
      </dsp:txXfrm>
    </dsp:sp>
    <dsp:sp modelId="{5702F339-FAA4-479A-8473-94A8BA983B93}">
      <dsp:nvSpPr>
        <dsp:cNvPr id="0" name=""/>
        <dsp:cNvSpPr/>
      </dsp:nvSpPr>
      <dsp:spPr>
        <a:xfrm>
          <a:off x="7185392" y="1824280"/>
          <a:ext cx="2245006" cy="2245006"/>
        </a:xfrm>
        <a:prstGeom prst="ellipse">
          <a:avLst/>
        </a:prstGeom>
        <a:solidFill>
          <a:schemeClr val="accent2">
            <a:alpha val="50000"/>
            <a:hueOff val="455319"/>
            <a:satOff val="-40482"/>
            <a:lumOff val="-136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3550" tIns="16510" rIns="12355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b="1" i="0" kern="1200" dirty="0">
              <a:solidFill>
                <a:schemeClr val="bg1"/>
              </a:solidFill>
              <a:effectLst/>
            </a:rPr>
            <a:t>Technological Advancements.</a:t>
          </a:r>
          <a:endParaRPr lang="en-US" sz="1300" b="1" kern="1200" dirty="0">
            <a:solidFill>
              <a:schemeClr val="bg1"/>
            </a:solidFill>
          </a:endParaRPr>
        </a:p>
      </dsp:txBody>
      <dsp:txXfrm>
        <a:off x="7514166" y="2153054"/>
        <a:ext cx="1587458" cy="1587458"/>
      </dsp:txXfrm>
    </dsp:sp>
    <dsp:sp modelId="{46165424-6BF7-4E22-972B-126A089DC143}">
      <dsp:nvSpPr>
        <dsp:cNvPr id="0" name=""/>
        <dsp:cNvSpPr/>
      </dsp:nvSpPr>
      <dsp:spPr>
        <a:xfrm>
          <a:off x="8981398" y="1824280"/>
          <a:ext cx="2245006" cy="2245006"/>
        </a:xfrm>
        <a:prstGeom prst="ellipse">
          <a:avLst/>
        </a:prstGeom>
        <a:solidFill>
          <a:schemeClr val="accent2">
            <a:alpha val="50000"/>
            <a:hueOff val="569149"/>
            <a:satOff val="-50602"/>
            <a:lumOff val="-170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23550" tIns="16510" rIns="123550" bIns="1651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US" sz="1300" b="0" kern="1200" dirty="0">
              <a:solidFill>
                <a:schemeClr val="bg1"/>
              </a:solidFill>
            </a:rPr>
            <a:t>Player </a:t>
          </a:r>
          <a:r>
            <a:rPr lang="en-US" sz="1300" b="0" i="0" kern="1200" dirty="0">
              <a:solidFill>
                <a:schemeClr val="bg1"/>
              </a:solidFill>
              <a:effectLst/>
            </a:rPr>
            <a:t>Experience and Engagement</a:t>
          </a:r>
          <a:r>
            <a:rPr lang="en-US" sz="1300" b="0" kern="1200" dirty="0">
              <a:solidFill>
                <a:schemeClr val="bg1"/>
              </a:solidFill>
            </a:rPr>
            <a:t>.</a:t>
          </a:r>
        </a:p>
      </dsp:txBody>
      <dsp:txXfrm>
        <a:off x="9310172" y="2153054"/>
        <a:ext cx="1587458" cy="1587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CBB4D-06F8-4168-B389-BFFAD4A1C50A}">
      <dsp:nvSpPr>
        <dsp:cNvPr id="0" name=""/>
        <dsp:cNvSpPr/>
      </dsp:nvSpPr>
      <dsp:spPr>
        <a:xfrm>
          <a:off x="5181" y="772988"/>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Game Concept</a:t>
          </a:r>
        </a:p>
      </dsp:txBody>
      <dsp:txXfrm>
        <a:off x="33410" y="801217"/>
        <a:ext cx="1549898" cy="907355"/>
      </dsp:txXfrm>
    </dsp:sp>
    <dsp:sp modelId="{F7814264-CC81-4BB6-AA84-6A39B59F953B}">
      <dsp:nvSpPr>
        <dsp:cNvPr id="0" name=""/>
        <dsp:cNvSpPr/>
      </dsp:nvSpPr>
      <dsp:spPr>
        <a:xfrm>
          <a:off x="1752897" y="1055707"/>
          <a:ext cx="340547" cy="398376"/>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52897" y="1135382"/>
        <a:ext cx="238383" cy="239026"/>
      </dsp:txXfrm>
    </dsp:sp>
    <dsp:sp modelId="{E3B8E1C6-E731-4047-B663-9A1091D0EF61}">
      <dsp:nvSpPr>
        <dsp:cNvPr id="0" name=""/>
        <dsp:cNvSpPr/>
      </dsp:nvSpPr>
      <dsp:spPr>
        <a:xfrm>
          <a:off x="2254080" y="772988"/>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b="0" i="0" kern="1200" dirty="0">
              <a:solidFill>
                <a:schemeClr val="tx1"/>
              </a:solidFill>
              <a:effectLst/>
            </a:rPr>
            <a:t>Gameplay Mechanics</a:t>
          </a:r>
          <a:endParaRPr lang="en-US" sz="1800" kern="1200" dirty="0">
            <a:solidFill>
              <a:schemeClr val="tx1"/>
            </a:solidFill>
          </a:endParaRPr>
        </a:p>
      </dsp:txBody>
      <dsp:txXfrm>
        <a:off x="2282309" y="801217"/>
        <a:ext cx="1549898" cy="907355"/>
      </dsp:txXfrm>
    </dsp:sp>
    <dsp:sp modelId="{28F667B1-1E73-4C73-AD49-38804DBB3EB8}">
      <dsp:nvSpPr>
        <dsp:cNvPr id="0" name=""/>
        <dsp:cNvSpPr/>
      </dsp:nvSpPr>
      <dsp:spPr>
        <a:xfrm>
          <a:off x="4001795" y="1055707"/>
          <a:ext cx="340547" cy="398376"/>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001795" y="1135382"/>
        <a:ext cx="238383" cy="239026"/>
      </dsp:txXfrm>
    </dsp:sp>
    <dsp:sp modelId="{B9C92D72-AD82-419A-9071-C25D35B69F19}">
      <dsp:nvSpPr>
        <dsp:cNvPr id="0" name=""/>
        <dsp:cNvSpPr/>
      </dsp:nvSpPr>
      <dsp:spPr>
        <a:xfrm>
          <a:off x="4502978" y="772988"/>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solidFill>
                <a:schemeClr val="tx1"/>
              </a:solidFill>
            </a:rPr>
            <a:t>Game Objectives</a:t>
          </a:r>
        </a:p>
      </dsp:txBody>
      <dsp:txXfrm>
        <a:off x="4531207" y="801217"/>
        <a:ext cx="1549898" cy="907355"/>
      </dsp:txXfrm>
    </dsp:sp>
    <dsp:sp modelId="{8A59303A-DBB4-431C-9480-DD55E18F57EF}">
      <dsp:nvSpPr>
        <dsp:cNvPr id="0" name=""/>
        <dsp:cNvSpPr/>
      </dsp:nvSpPr>
      <dsp:spPr>
        <a:xfrm>
          <a:off x="6250694" y="1055707"/>
          <a:ext cx="340547" cy="398376"/>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250694" y="1135382"/>
        <a:ext cx="238383" cy="239026"/>
      </dsp:txXfrm>
    </dsp:sp>
    <dsp:sp modelId="{B4744C26-0982-453C-9C42-0645768DAEB4}">
      <dsp:nvSpPr>
        <dsp:cNvPr id="0" name=""/>
        <dsp:cNvSpPr/>
      </dsp:nvSpPr>
      <dsp:spPr>
        <a:xfrm>
          <a:off x="6751877" y="772988"/>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effectLst/>
            </a:rPr>
            <a:t>Level and World Design</a:t>
          </a:r>
        </a:p>
      </dsp:txBody>
      <dsp:txXfrm>
        <a:off x="6780106" y="801217"/>
        <a:ext cx="1549898" cy="907355"/>
      </dsp:txXfrm>
    </dsp:sp>
    <dsp:sp modelId="{243F919D-C7E0-4723-87EC-8925E86585F2}">
      <dsp:nvSpPr>
        <dsp:cNvPr id="0" name=""/>
        <dsp:cNvSpPr/>
      </dsp:nvSpPr>
      <dsp:spPr>
        <a:xfrm>
          <a:off x="8499592" y="1055707"/>
          <a:ext cx="340547" cy="398376"/>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8499592" y="1135382"/>
        <a:ext cx="238383" cy="239026"/>
      </dsp:txXfrm>
    </dsp:sp>
    <dsp:sp modelId="{D987D206-BED8-4B8C-A725-56CC85418001}">
      <dsp:nvSpPr>
        <dsp:cNvPr id="0" name=""/>
        <dsp:cNvSpPr/>
      </dsp:nvSpPr>
      <dsp:spPr>
        <a:xfrm>
          <a:off x="9000776" y="772988"/>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effectLst/>
            </a:rPr>
            <a:t>Characters (playable or non-playable)</a:t>
          </a:r>
        </a:p>
      </dsp:txBody>
      <dsp:txXfrm>
        <a:off x="9029005" y="801217"/>
        <a:ext cx="1549898" cy="907355"/>
      </dsp:txXfrm>
    </dsp:sp>
    <dsp:sp modelId="{393C9332-8AD0-44AD-BEF6-F61858926F19}">
      <dsp:nvSpPr>
        <dsp:cNvPr id="0" name=""/>
        <dsp:cNvSpPr/>
      </dsp:nvSpPr>
      <dsp:spPr>
        <a:xfrm rot="5400000">
          <a:off x="9633680" y="1849247"/>
          <a:ext cx="340547" cy="398376"/>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9684441" y="1878161"/>
        <a:ext cx="239026" cy="238383"/>
      </dsp:txXfrm>
    </dsp:sp>
    <dsp:sp modelId="{0DA700D4-B473-4A73-9AA5-78E7835F5AFA}">
      <dsp:nvSpPr>
        <dsp:cNvPr id="0" name=""/>
        <dsp:cNvSpPr/>
      </dsp:nvSpPr>
      <dsp:spPr>
        <a:xfrm>
          <a:off x="9000776" y="2379344"/>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effectLst/>
            </a:rPr>
            <a:t>Storytelling and Narrative</a:t>
          </a:r>
        </a:p>
      </dsp:txBody>
      <dsp:txXfrm>
        <a:off x="9029005" y="2407573"/>
        <a:ext cx="1549898" cy="907355"/>
      </dsp:txXfrm>
    </dsp:sp>
    <dsp:sp modelId="{262BFC90-7139-4EF0-A865-93352B785A10}">
      <dsp:nvSpPr>
        <dsp:cNvPr id="0" name=""/>
        <dsp:cNvSpPr/>
      </dsp:nvSpPr>
      <dsp:spPr>
        <a:xfrm rot="10800000">
          <a:off x="8518869" y="2662063"/>
          <a:ext cx="340547" cy="398376"/>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8621033" y="2741738"/>
        <a:ext cx="238383" cy="239026"/>
      </dsp:txXfrm>
    </dsp:sp>
    <dsp:sp modelId="{FC120593-DD40-4932-B816-D7F2C9E84EE0}">
      <dsp:nvSpPr>
        <dsp:cNvPr id="0" name=""/>
        <dsp:cNvSpPr/>
      </dsp:nvSpPr>
      <dsp:spPr>
        <a:xfrm>
          <a:off x="6751877" y="2379344"/>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effectLst/>
            </a:rPr>
            <a:t>User Experience (UX) Design</a:t>
          </a:r>
        </a:p>
      </dsp:txBody>
      <dsp:txXfrm>
        <a:off x="6780106" y="2407573"/>
        <a:ext cx="1549898" cy="907355"/>
      </dsp:txXfrm>
    </dsp:sp>
    <dsp:sp modelId="{2A66C160-F25E-4A25-9255-8BE48FFF77CE}">
      <dsp:nvSpPr>
        <dsp:cNvPr id="0" name=""/>
        <dsp:cNvSpPr/>
      </dsp:nvSpPr>
      <dsp:spPr>
        <a:xfrm rot="10800000">
          <a:off x="6269970" y="2662063"/>
          <a:ext cx="340547" cy="398376"/>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6372134" y="2741738"/>
        <a:ext cx="238383" cy="239026"/>
      </dsp:txXfrm>
    </dsp:sp>
    <dsp:sp modelId="{4A86F829-CF47-4D89-9647-963BA5F3D03B}">
      <dsp:nvSpPr>
        <dsp:cNvPr id="0" name=""/>
        <dsp:cNvSpPr/>
      </dsp:nvSpPr>
      <dsp:spPr>
        <a:xfrm>
          <a:off x="4502978" y="2379344"/>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effectLst/>
            </a:rPr>
            <a:t>Audio and Video Design</a:t>
          </a:r>
        </a:p>
      </dsp:txBody>
      <dsp:txXfrm>
        <a:off x="4531207" y="2407573"/>
        <a:ext cx="1549898" cy="907355"/>
      </dsp:txXfrm>
    </dsp:sp>
    <dsp:sp modelId="{2DD1DC80-8B66-448B-BD2D-C6D13CD9E149}">
      <dsp:nvSpPr>
        <dsp:cNvPr id="0" name=""/>
        <dsp:cNvSpPr/>
      </dsp:nvSpPr>
      <dsp:spPr>
        <a:xfrm rot="10800000">
          <a:off x="4021072" y="2662063"/>
          <a:ext cx="340547" cy="398376"/>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123236" y="2741738"/>
        <a:ext cx="238383" cy="239026"/>
      </dsp:txXfrm>
    </dsp:sp>
    <dsp:sp modelId="{084CEA17-97C6-467C-9D31-2B767CE53694}">
      <dsp:nvSpPr>
        <dsp:cNvPr id="0" name=""/>
        <dsp:cNvSpPr/>
      </dsp:nvSpPr>
      <dsp:spPr>
        <a:xfrm>
          <a:off x="2254080" y="2379344"/>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effectLst/>
            </a:rPr>
            <a:t>Balancing and Iteration</a:t>
          </a:r>
        </a:p>
      </dsp:txBody>
      <dsp:txXfrm>
        <a:off x="2282309" y="2407573"/>
        <a:ext cx="1549898" cy="907355"/>
      </dsp:txXfrm>
    </dsp:sp>
    <dsp:sp modelId="{C746D867-57D2-4074-93C9-7FE85120B034}">
      <dsp:nvSpPr>
        <dsp:cNvPr id="0" name=""/>
        <dsp:cNvSpPr/>
      </dsp:nvSpPr>
      <dsp:spPr>
        <a:xfrm rot="10800000">
          <a:off x="1772173" y="2662063"/>
          <a:ext cx="340547" cy="398376"/>
        </a:xfrm>
        <a:prstGeom prst="rightArrow">
          <a:avLst>
            <a:gd name="adj1" fmla="val 60000"/>
            <a:gd name="adj2" fmla="val 50000"/>
          </a:avLst>
        </a:prstGeom>
        <a:solidFill>
          <a:schemeClr val="accent2">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874337" y="2741738"/>
        <a:ext cx="238383" cy="239026"/>
      </dsp:txXfrm>
    </dsp:sp>
    <dsp:sp modelId="{BDFBA189-3703-4587-BF13-12408CA190B5}">
      <dsp:nvSpPr>
        <dsp:cNvPr id="0" name=""/>
        <dsp:cNvSpPr/>
      </dsp:nvSpPr>
      <dsp:spPr>
        <a:xfrm>
          <a:off x="5181" y="2379344"/>
          <a:ext cx="1606356" cy="963813"/>
        </a:xfrm>
        <a:prstGeom prst="roundRect">
          <a:avLst>
            <a:gd name="adj" fmla="val 10000"/>
          </a:avLst>
        </a:prstGeom>
        <a:solidFill>
          <a:schemeClr val="lt1">
            <a:hueOff val="0"/>
            <a:satOff val="0"/>
            <a:lumOff val="0"/>
            <a:alphaOff val="0"/>
          </a:schemeClr>
        </a:solidFill>
        <a:ln w="38100" cap="flat" cmpd="sng" algn="ctr">
          <a:solidFill>
            <a:schemeClr val="accent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effectLst/>
            </a:rPr>
            <a:t>Accessibility</a:t>
          </a:r>
        </a:p>
      </dsp:txBody>
      <dsp:txXfrm>
        <a:off x="33410" y="2407573"/>
        <a:ext cx="1549898" cy="9073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22041-C39A-400C-B78F-BBC7B014B1D1}">
      <dsp:nvSpPr>
        <dsp:cNvPr id="0" name=""/>
        <dsp:cNvSpPr/>
      </dsp:nvSpPr>
      <dsp:spPr>
        <a:xfrm>
          <a:off x="8579" y="398209"/>
          <a:ext cx="1382573" cy="691286"/>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Gameplay Mechanics:</a:t>
          </a:r>
          <a:endParaRPr lang="en-US" sz="1500" kern="1200" dirty="0"/>
        </a:p>
      </dsp:txBody>
      <dsp:txXfrm>
        <a:off x="28826" y="418456"/>
        <a:ext cx="1342079" cy="650792"/>
      </dsp:txXfrm>
    </dsp:sp>
    <dsp:sp modelId="{BB2D371E-A162-471E-9945-0E438590D017}">
      <dsp:nvSpPr>
        <dsp:cNvPr id="0" name=""/>
        <dsp:cNvSpPr/>
      </dsp:nvSpPr>
      <dsp:spPr>
        <a:xfrm>
          <a:off x="146837" y="1089496"/>
          <a:ext cx="138257" cy="1342807"/>
        </a:xfrm>
        <a:custGeom>
          <a:avLst/>
          <a:gdLst/>
          <a:ahLst/>
          <a:cxnLst/>
          <a:rect l="0" t="0" r="0" b="0"/>
          <a:pathLst>
            <a:path>
              <a:moveTo>
                <a:pt x="0" y="0"/>
              </a:moveTo>
              <a:lnTo>
                <a:pt x="0" y="1342807"/>
              </a:lnTo>
              <a:lnTo>
                <a:pt x="138257" y="1342807"/>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D1FD69-8271-4763-9D2C-766AA7C2E16E}">
      <dsp:nvSpPr>
        <dsp:cNvPr id="0" name=""/>
        <dsp:cNvSpPr/>
      </dsp:nvSpPr>
      <dsp:spPr>
        <a:xfrm>
          <a:off x="285094" y="1262318"/>
          <a:ext cx="1106058" cy="2339970"/>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Write code for character behavior, controls, AI, physics, and game rules.</a:t>
          </a:r>
          <a:endParaRPr lang="en-US" sz="1200" b="1" kern="1200" dirty="0"/>
        </a:p>
      </dsp:txBody>
      <dsp:txXfrm>
        <a:off x="317489" y="1294713"/>
        <a:ext cx="1041268" cy="2275180"/>
      </dsp:txXfrm>
    </dsp:sp>
    <dsp:sp modelId="{3E99DFAF-FF2E-407E-812F-710E9ABEEB01}">
      <dsp:nvSpPr>
        <dsp:cNvPr id="0" name=""/>
        <dsp:cNvSpPr/>
      </dsp:nvSpPr>
      <dsp:spPr>
        <a:xfrm>
          <a:off x="1736796" y="398209"/>
          <a:ext cx="1382573" cy="691286"/>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Asset Management</a:t>
          </a:r>
          <a:endParaRPr lang="en-US" sz="1500" kern="1200" dirty="0"/>
        </a:p>
      </dsp:txBody>
      <dsp:txXfrm>
        <a:off x="1757043" y="418456"/>
        <a:ext cx="1342079" cy="650792"/>
      </dsp:txXfrm>
    </dsp:sp>
    <dsp:sp modelId="{FE6294F6-7F60-4E8E-99C2-98368228F73C}">
      <dsp:nvSpPr>
        <dsp:cNvPr id="0" name=""/>
        <dsp:cNvSpPr/>
      </dsp:nvSpPr>
      <dsp:spPr>
        <a:xfrm>
          <a:off x="1875053" y="1089496"/>
          <a:ext cx="138257" cy="1270602"/>
        </a:xfrm>
        <a:custGeom>
          <a:avLst/>
          <a:gdLst/>
          <a:ahLst/>
          <a:cxnLst/>
          <a:rect l="0" t="0" r="0" b="0"/>
          <a:pathLst>
            <a:path>
              <a:moveTo>
                <a:pt x="0" y="0"/>
              </a:moveTo>
              <a:lnTo>
                <a:pt x="0" y="1270602"/>
              </a:lnTo>
              <a:lnTo>
                <a:pt x="138257" y="1270602"/>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44F23D-02FA-45A3-B23E-B68A1A149895}">
      <dsp:nvSpPr>
        <dsp:cNvPr id="0" name=""/>
        <dsp:cNvSpPr/>
      </dsp:nvSpPr>
      <dsp:spPr>
        <a:xfrm>
          <a:off x="2013311" y="1262318"/>
          <a:ext cx="1106058" cy="2195560"/>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Handle loading, rendering, and integration of 3D models, textures, animations, and audio.</a:t>
          </a:r>
          <a:endParaRPr lang="en-US" sz="1200" b="1" kern="1200" dirty="0"/>
        </a:p>
      </dsp:txBody>
      <dsp:txXfrm>
        <a:off x="2045706" y="1294713"/>
        <a:ext cx="1041268" cy="2130770"/>
      </dsp:txXfrm>
    </dsp:sp>
    <dsp:sp modelId="{5AEA438B-4C4F-4F81-AD49-BCB2ED333DED}">
      <dsp:nvSpPr>
        <dsp:cNvPr id="0" name=""/>
        <dsp:cNvSpPr/>
      </dsp:nvSpPr>
      <dsp:spPr>
        <a:xfrm>
          <a:off x="3465013" y="398209"/>
          <a:ext cx="1382573" cy="691286"/>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User Interface Design</a:t>
          </a:r>
          <a:endParaRPr lang="en-US" sz="1500" kern="1200" dirty="0"/>
        </a:p>
      </dsp:txBody>
      <dsp:txXfrm>
        <a:off x="3485260" y="418456"/>
        <a:ext cx="1342079" cy="650792"/>
      </dsp:txXfrm>
    </dsp:sp>
    <dsp:sp modelId="{DC94A7C8-BB45-49FA-BC0F-E55B24F6DC63}">
      <dsp:nvSpPr>
        <dsp:cNvPr id="0" name=""/>
        <dsp:cNvSpPr/>
      </dsp:nvSpPr>
      <dsp:spPr>
        <a:xfrm>
          <a:off x="3603270" y="1089496"/>
          <a:ext cx="138257" cy="1252549"/>
        </a:xfrm>
        <a:custGeom>
          <a:avLst/>
          <a:gdLst/>
          <a:ahLst/>
          <a:cxnLst/>
          <a:rect l="0" t="0" r="0" b="0"/>
          <a:pathLst>
            <a:path>
              <a:moveTo>
                <a:pt x="0" y="0"/>
              </a:moveTo>
              <a:lnTo>
                <a:pt x="0" y="1252549"/>
              </a:lnTo>
              <a:lnTo>
                <a:pt x="138257" y="1252549"/>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D2D954-144F-4BAD-B09A-3467FB62AD7C}">
      <dsp:nvSpPr>
        <dsp:cNvPr id="0" name=""/>
        <dsp:cNvSpPr/>
      </dsp:nvSpPr>
      <dsp:spPr>
        <a:xfrm>
          <a:off x="3741527" y="1262318"/>
          <a:ext cx="1106058" cy="2159455"/>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Develop code for menus, HUDs, and GUI elements for player interaction.</a:t>
          </a:r>
          <a:endParaRPr lang="en-US" sz="1200" b="1" kern="1200" dirty="0"/>
        </a:p>
      </dsp:txBody>
      <dsp:txXfrm>
        <a:off x="3773922" y="1294713"/>
        <a:ext cx="1041268" cy="2094665"/>
      </dsp:txXfrm>
    </dsp:sp>
    <dsp:sp modelId="{AFF33501-F466-4947-9EAB-FA78F355063A}">
      <dsp:nvSpPr>
        <dsp:cNvPr id="0" name=""/>
        <dsp:cNvSpPr/>
      </dsp:nvSpPr>
      <dsp:spPr>
        <a:xfrm>
          <a:off x="5193229" y="398209"/>
          <a:ext cx="1382573" cy="691286"/>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Performance Optimization</a:t>
          </a:r>
          <a:endParaRPr lang="en-US" sz="1500" kern="1200" dirty="0"/>
        </a:p>
      </dsp:txBody>
      <dsp:txXfrm>
        <a:off x="5213476" y="418456"/>
        <a:ext cx="1342079" cy="650792"/>
      </dsp:txXfrm>
    </dsp:sp>
    <dsp:sp modelId="{EFD70B87-B348-48E3-AA62-913B3F51A48F}">
      <dsp:nvSpPr>
        <dsp:cNvPr id="0" name=""/>
        <dsp:cNvSpPr/>
      </dsp:nvSpPr>
      <dsp:spPr>
        <a:xfrm>
          <a:off x="5331486" y="1089496"/>
          <a:ext cx="138257" cy="1183365"/>
        </a:xfrm>
        <a:custGeom>
          <a:avLst/>
          <a:gdLst/>
          <a:ahLst/>
          <a:cxnLst/>
          <a:rect l="0" t="0" r="0" b="0"/>
          <a:pathLst>
            <a:path>
              <a:moveTo>
                <a:pt x="0" y="0"/>
              </a:moveTo>
              <a:lnTo>
                <a:pt x="0" y="1183365"/>
              </a:lnTo>
              <a:lnTo>
                <a:pt x="138257" y="1183365"/>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9E28B1-7FFA-417F-93CB-55B145500DBE}">
      <dsp:nvSpPr>
        <dsp:cNvPr id="0" name=""/>
        <dsp:cNvSpPr/>
      </dsp:nvSpPr>
      <dsp:spPr>
        <a:xfrm>
          <a:off x="5469744" y="1262318"/>
          <a:ext cx="1106058" cy="2021087"/>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Optimize code for smooth performance, responsiveness, and memory usage.</a:t>
          </a:r>
          <a:endParaRPr lang="en-US" sz="1200" b="1" kern="1200" dirty="0"/>
        </a:p>
      </dsp:txBody>
      <dsp:txXfrm>
        <a:off x="5502139" y="1294713"/>
        <a:ext cx="1041268" cy="1956297"/>
      </dsp:txXfrm>
    </dsp:sp>
    <dsp:sp modelId="{4E85ED26-3CFD-4B2C-81BC-D12C3A89E7EA}">
      <dsp:nvSpPr>
        <dsp:cNvPr id="0" name=""/>
        <dsp:cNvSpPr/>
      </dsp:nvSpPr>
      <dsp:spPr>
        <a:xfrm>
          <a:off x="6921446" y="398209"/>
          <a:ext cx="1382573" cy="691286"/>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Debugging and Testing</a:t>
          </a:r>
          <a:endParaRPr lang="en-US" sz="1500" kern="1200" dirty="0"/>
        </a:p>
      </dsp:txBody>
      <dsp:txXfrm>
        <a:off x="6941693" y="418456"/>
        <a:ext cx="1342079" cy="650792"/>
      </dsp:txXfrm>
    </dsp:sp>
    <dsp:sp modelId="{D5E6AACC-9AA9-4A71-AF01-EE2CB8BFD86F}">
      <dsp:nvSpPr>
        <dsp:cNvPr id="0" name=""/>
        <dsp:cNvSpPr/>
      </dsp:nvSpPr>
      <dsp:spPr>
        <a:xfrm>
          <a:off x="7059703" y="1089496"/>
          <a:ext cx="138257" cy="1129209"/>
        </a:xfrm>
        <a:custGeom>
          <a:avLst/>
          <a:gdLst/>
          <a:ahLst/>
          <a:cxnLst/>
          <a:rect l="0" t="0" r="0" b="0"/>
          <a:pathLst>
            <a:path>
              <a:moveTo>
                <a:pt x="0" y="0"/>
              </a:moveTo>
              <a:lnTo>
                <a:pt x="0" y="1129209"/>
              </a:lnTo>
              <a:lnTo>
                <a:pt x="138257" y="1129209"/>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3F981B-BB00-47FF-9051-97EB0D535FC8}">
      <dsp:nvSpPr>
        <dsp:cNvPr id="0" name=""/>
        <dsp:cNvSpPr/>
      </dsp:nvSpPr>
      <dsp:spPr>
        <a:xfrm>
          <a:off x="7197960" y="1262318"/>
          <a:ext cx="1106058" cy="1912776"/>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Identify and fix bugs through systematic testing and debugging tools.</a:t>
          </a:r>
          <a:endParaRPr lang="en-US" sz="1200" b="1" kern="1200" dirty="0"/>
        </a:p>
      </dsp:txBody>
      <dsp:txXfrm>
        <a:off x="7230355" y="1294713"/>
        <a:ext cx="1041268" cy="1847986"/>
      </dsp:txXfrm>
    </dsp:sp>
    <dsp:sp modelId="{DA723DFB-0BBF-4AB1-AE6D-8DE35A941089}">
      <dsp:nvSpPr>
        <dsp:cNvPr id="0" name=""/>
        <dsp:cNvSpPr/>
      </dsp:nvSpPr>
      <dsp:spPr>
        <a:xfrm>
          <a:off x="8649662" y="398209"/>
          <a:ext cx="1382573" cy="691286"/>
        </a:xfrm>
        <a:prstGeom prst="roundRect">
          <a:avLst>
            <a:gd name="adj" fmla="val 10000"/>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a:lnSpc>
              <a:spcPct val="90000"/>
            </a:lnSpc>
            <a:spcBef>
              <a:spcPct val="0"/>
            </a:spcBef>
            <a:spcAft>
              <a:spcPct val="35000"/>
            </a:spcAft>
            <a:buNone/>
          </a:pPr>
          <a:r>
            <a:rPr lang="en-US" sz="1500" b="0" i="0" kern="1200" dirty="0"/>
            <a:t>Engine Integration</a:t>
          </a:r>
          <a:endParaRPr lang="en-US" sz="1500" kern="1200" dirty="0"/>
        </a:p>
      </dsp:txBody>
      <dsp:txXfrm>
        <a:off x="8669909" y="418456"/>
        <a:ext cx="1342079" cy="650792"/>
      </dsp:txXfrm>
    </dsp:sp>
    <dsp:sp modelId="{FD95CABA-5D2C-4619-9159-6A10CEB7FD7B}">
      <dsp:nvSpPr>
        <dsp:cNvPr id="0" name=""/>
        <dsp:cNvSpPr/>
      </dsp:nvSpPr>
      <dsp:spPr>
        <a:xfrm>
          <a:off x="8787920" y="1089496"/>
          <a:ext cx="138257" cy="1201418"/>
        </a:xfrm>
        <a:custGeom>
          <a:avLst/>
          <a:gdLst/>
          <a:ahLst/>
          <a:cxnLst/>
          <a:rect l="0" t="0" r="0" b="0"/>
          <a:pathLst>
            <a:path>
              <a:moveTo>
                <a:pt x="0" y="0"/>
              </a:moveTo>
              <a:lnTo>
                <a:pt x="0" y="1201418"/>
              </a:lnTo>
              <a:lnTo>
                <a:pt x="138257" y="1201418"/>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77F77A-5F0E-4839-8E31-0551D5C635C5}">
      <dsp:nvSpPr>
        <dsp:cNvPr id="0" name=""/>
        <dsp:cNvSpPr/>
      </dsp:nvSpPr>
      <dsp:spPr>
        <a:xfrm>
          <a:off x="8926177" y="1262318"/>
          <a:ext cx="1106058" cy="2057193"/>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Utilize game engines like Unity or Unreal Engine for streamlined development and pre-built functionalities.</a:t>
          </a:r>
          <a:endParaRPr lang="en-US" sz="1200" b="1" kern="1200" dirty="0"/>
        </a:p>
      </dsp:txBody>
      <dsp:txXfrm>
        <a:off x="8958572" y="1294713"/>
        <a:ext cx="1041268" cy="19924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810EDB-CE4C-4913-9C1B-011EF5C1D2A7}">
      <dsp:nvSpPr>
        <dsp:cNvPr id="0" name=""/>
        <dsp:cNvSpPr/>
      </dsp:nvSpPr>
      <dsp:spPr>
        <a:xfrm>
          <a:off x="1253083" y="79565"/>
          <a:ext cx="1670098" cy="1670098"/>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It refers to the implementation of realistic physical behaviors and interactions within a virtual game world. </a:t>
          </a:r>
          <a:endParaRPr lang="en-US" sz="1000" kern="1200"/>
        </a:p>
      </dsp:txBody>
      <dsp:txXfrm>
        <a:off x="1497663" y="324145"/>
        <a:ext cx="1180938" cy="1180938"/>
      </dsp:txXfrm>
    </dsp:sp>
    <dsp:sp modelId="{8CA21E6B-7ABA-4F2B-9711-90F4ADD2EB16}">
      <dsp:nvSpPr>
        <dsp:cNvPr id="0" name=""/>
        <dsp:cNvSpPr/>
      </dsp:nvSpPr>
      <dsp:spPr>
        <a:xfrm rot="3600000">
          <a:off x="2486864" y="1706777"/>
          <a:ext cx="442675" cy="56365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520065" y="1762004"/>
        <a:ext cx="309873" cy="338194"/>
      </dsp:txXfrm>
    </dsp:sp>
    <dsp:sp modelId="{73ACA75A-4E4B-4A69-8554-C24FC26AA4D9}">
      <dsp:nvSpPr>
        <dsp:cNvPr id="0" name=""/>
        <dsp:cNvSpPr/>
      </dsp:nvSpPr>
      <dsp:spPr>
        <a:xfrm>
          <a:off x="2505750" y="2249249"/>
          <a:ext cx="1670098" cy="1670098"/>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444500">
            <a:lnSpc>
              <a:spcPct val="90000"/>
            </a:lnSpc>
            <a:spcBef>
              <a:spcPct val="0"/>
            </a:spcBef>
            <a:spcAft>
              <a:spcPct val="35000"/>
            </a:spcAft>
            <a:buNone/>
          </a:pPr>
          <a:r>
            <a:rPr lang="en-US" sz="1000" b="0" i="0" kern="1200"/>
            <a:t>Applying principles of physics such as</a:t>
          </a:r>
          <a:endParaRPr lang="en-US" sz="1000" kern="1200"/>
        </a:p>
        <a:p>
          <a:pPr marL="57150" lvl="1" indent="-57150" algn="l" defTabSz="355600">
            <a:lnSpc>
              <a:spcPct val="90000"/>
            </a:lnSpc>
            <a:spcBef>
              <a:spcPct val="0"/>
            </a:spcBef>
            <a:spcAft>
              <a:spcPct val="15000"/>
            </a:spcAft>
            <a:buChar char="•"/>
          </a:pPr>
          <a:r>
            <a:rPr lang="en-US" sz="800" b="0" i="0" kern="1200"/>
            <a:t>gravity, </a:t>
          </a:r>
          <a:endParaRPr lang="en-US" sz="800" kern="1200"/>
        </a:p>
        <a:p>
          <a:pPr marL="57150" lvl="1" indent="-57150" algn="l" defTabSz="355600">
            <a:lnSpc>
              <a:spcPct val="90000"/>
            </a:lnSpc>
            <a:spcBef>
              <a:spcPct val="0"/>
            </a:spcBef>
            <a:spcAft>
              <a:spcPct val="15000"/>
            </a:spcAft>
            <a:buChar char="•"/>
          </a:pPr>
          <a:r>
            <a:rPr lang="en-US" sz="800" b="0" i="0" kern="1200"/>
            <a:t>collision detection, and </a:t>
          </a:r>
          <a:endParaRPr lang="en-US" sz="800" kern="1200"/>
        </a:p>
        <a:p>
          <a:pPr marL="57150" lvl="1" indent="-57150" algn="l" defTabSz="355600">
            <a:lnSpc>
              <a:spcPct val="90000"/>
            </a:lnSpc>
            <a:spcBef>
              <a:spcPct val="0"/>
            </a:spcBef>
            <a:spcAft>
              <a:spcPct val="15000"/>
            </a:spcAft>
            <a:buChar char="•"/>
          </a:pPr>
          <a:r>
            <a:rPr lang="en-US" sz="800" b="0" i="0" kern="1200"/>
            <a:t>object movement, </a:t>
          </a:r>
          <a:endParaRPr lang="en-US" sz="800" kern="1200"/>
        </a:p>
      </dsp:txBody>
      <dsp:txXfrm>
        <a:off x="2750330" y="2493829"/>
        <a:ext cx="1180938" cy="1180938"/>
      </dsp:txXfrm>
    </dsp:sp>
    <dsp:sp modelId="{B890DA40-9535-44AB-8875-BEFAF6058906}">
      <dsp:nvSpPr>
        <dsp:cNvPr id="0" name=""/>
        <dsp:cNvSpPr/>
      </dsp:nvSpPr>
      <dsp:spPr>
        <a:xfrm rot="10800000">
          <a:off x="1879323" y="2802469"/>
          <a:ext cx="442675" cy="56365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012125" y="2915201"/>
        <a:ext cx="309873" cy="338194"/>
      </dsp:txXfrm>
    </dsp:sp>
    <dsp:sp modelId="{CA4307E0-EBD5-42D4-9B16-1E1B9F95CAB9}">
      <dsp:nvSpPr>
        <dsp:cNvPr id="0" name=""/>
        <dsp:cNvSpPr/>
      </dsp:nvSpPr>
      <dsp:spPr>
        <a:xfrm>
          <a:off x="415" y="2249249"/>
          <a:ext cx="1670098" cy="1670098"/>
        </a:xfrm>
        <a:prstGeom prst="ellips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0" i="0" kern="1200"/>
            <a:t>Representing the movement, interaction, and dynamics of objects and characters within the game environment.</a:t>
          </a:r>
          <a:endParaRPr lang="en-US" sz="1000" kern="1200"/>
        </a:p>
      </dsp:txBody>
      <dsp:txXfrm>
        <a:off x="244995" y="2493829"/>
        <a:ext cx="1180938" cy="1180938"/>
      </dsp:txXfrm>
    </dsp:sp>
    <dsp:sp modelId="{6C01FE2E-141A-4F19-AB71-20A62B043204}">
      <dsp:nvSpPr>
        <dsp:cNvPr id="0" name=""/>
        <dsp:cNvSpPr/>
      </dsp:nvSpPr>
      <dsp:spPr>
        <a:xfrm rot="18000000">
          <a:off x="1234196" y="1728477"/>
          <a:ext cx="442675" cy="56365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267397" y="1898714"/>
        <a:ext cx="309873" cy="3381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00DFD-CD29-4D53-878E-18C83EDEC448}">
      <dsp:nvSpPr>
        <dsp:cNvPr id="0" name=""/>
        <dsp:cNvSpPr/>
      </dsp:nvSpPr>
      <dsp:spPr>
        <a:xfrm>
          <a:off x="2081795" y="1763084"/>
          <a:ext cx="2240957" cy="1938518"/>
        </a:xfrm>
        <a:prstGeom prst="hexagon">
          <a:avLst>
            <a:gd name="adj" fmla="val 28570"/>
            <a:gd name="vf" fmla="val 1154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solidFill>
            </a:rPr>
            <a:t>User Interface (UI) and User Experience (UX) Design</a:t>
          </a:r>
        </a:p>
      </dsp:txBody>
      <dsp:txXfrm>
        <a:off x="2453153" y="2084324"/>
        <a:ext cx="1498241" cy="1296038"/>
      </dsp:txXfrm>
    </dsp:sp>
    <dsp:sp modelId="{39C495B1-AAB2-42CC-A390-8D8A6BC6F733}">
      <dsp:nvSpPr>
        <dsp:cNvPr id="0" name=""/>
        <dsp:cNvSpPr/>
      </dsp:nvSpPr>
      <dsp:spPr>
        <a:xfrm>
          <a:off x="3485065" y="835634"/>
          <a:ext cx="845506" cy="728515"/>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F9BE9-7A4E-4F60-8616-6E1C0E4A728B}">
      <dsp:nvSpPr>
        <dsp:cNvPr id="0" name=""/>
        <dsp:cNvSpPr/>
      </dsp:nvSpPr>
      <dsp:spPr>
        <a:xfrm>
          <a:off x="2288220" y="0"/>
          <a:ext cx="1836448" cy="1588743"/>
        </a:xfrm>
        <a:prstGeom prst="hexagon">
          <a:avLst>
            <a:gd name="adj" fmla="val 28570"/>
            <a:gd name="vf" fmla="val 1154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a:solidFill>
                <a:schemeClr val="tx1"/>
              </a:solidFill>
            </a:rPr>
            <a:t>UI Design</a:t>
          </a:r>
          <a:endParaRPr lang="en-US" sz="1100" kern="1200" dirty="0">
            <a:solidFill>
              <a:schemeClr val="tx1"/>
            </a:solidFill>
          </a:endParaRPr>
        </a:p>
        <a:p>
          <a:pPr marL="57150" lvl="1" indent="-57150" algn="ctr" defTabSz="400050">
            <a:lnSpc>
              <a:spcPct val="90000"/>
            </a:lnSpc>
            <a:spcBef>
              <a:spcPct val="0"/>
            </a:spcBef>
            <a:spcAft>
              <a:spcPct val="15000"/>
            </a:spcAft>
            <a:buChar char="•"/>
          </a:pPr>
          <a:r>
            <a:rPr lang="en-US" sz="900" b="0" i="0" kern="1200" dirty="0">
              <a:solidFill>
                <a:schemeClr val="tx1"/>
              </a:solidFill>
            </a:rPr>
            <a:t>Creating visually appealing and functional elements, menus, and controls for easy game navigation and access to features.</a:t>
          </a:r>
          <a:endParaRPr lang="en-US" sz="900" kern="1200" dirty="0">
            <a:solidFill>
              <a:schemeClr val="tx1"/>
            </a:solidFill>
          </a:endParaRPr>
        </a:p>
      </dsp:txBody>
      <dsp:txXfrm>
        <a:off x="2592559" y="263289"/>
        <a:ext cx="1227770" cy="1062165"/>
      </dsp:txXfrm>
    </dsp:sp>
    <dsp:sp modelId="{9D02D1E8-53BC-406E-B9B1-96CC2ED82925}">
      <dsp:nvSpPr>
        <dsp:cNvPr id="0" name=""/>
        <dsp:cNvSpPr/>
      </dsp:nvSpPr>
      <dsp:spPr>
        <a:xfrm>
          <a:off x="4471837" y="2197570"/>
          <a:ext cx="845506" cy="728515"/>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248956-70FA-4BB8-8E32-6E34EF4E37B7}">
      <dsp:nvSpPr>
        <dsp:cNvPr id="0" name=""/>
        <dsp:cNvSpPr/>
      </dsp:nvSpPr>
      <dsp:spPr>
        <a:xfrm>
          <a:off x="3972456" y="977183"/>
          <a:ext cx="1836448" cy="1588743"/>
        </a:xfrm>
        <a:prstGeom prst="hexagon">
          <a:avLst>
            <a:gd name="adj" fmla="val 28570"/>
            <a:gd name="vf" fmla="val 1154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solidFill>
                <a:schemeClr val="tx1"/>
              </a:solidFill>
            </a:rPr>
            <a:t>UX Design</a:t>
          </a:r>
          <a:endParaRPr lang="en-US" sz="1100" kern="1200" dirty="0">
            <a:solidFill>
              <a:schemeClr val="tx1"/>
            </a:solidFill>
          </a:endParaRPr>
        </a:p>
        <a:p>
          <a:pPr marL="57150" lvl="1" indent="-57150" algn="ctr" defTabSz="400050">
            <a:lnSpc>
              <a:spcPct val="90000"/>
            </a:lnSpc>
            <a:spcBef>
              <a:spcPct val="0"/>
            </a:spcBef>
            <a:spcAft>
              <a:spcPct val="15000"/>
            </a:spcAft>
            <a:buChar char="•"/>
          </a:pPr>
          <a:r>
            <a:rPr lang="en-US" sz="900" b="0" i="0" kern="1200" dirty="0">
              <a:solidFill>
                <a:schemeClr val="tx1"/>
              </a:solidFill>
            </a:rPr>
            <a:t>Focusing on the overall player experience, considering gameplay flow, engagement, and emotional satisfaction.</a:t>
          </a:r>
          <a:endParaRPr lang="en-US" sz="900" kern="1200" dirty="0">
            <a:solidFill>
              <a:schemeClr val="tx1"/>
            </a:solidFill>
          </a:endParaRPr>
        </a:p>
      </dsp:txBody>
      <dsp:txXfrm>
        <a:off x="4276795" y="1240472"/>
        <a:ext cx="1227770" cy="1062165"/>
      </dsp:txXfrm>
    </dsp:sp>
    <dsp:sp modelId="{2F2F72A7-0B60-4487-81AB-D6C3A2E7862E}">
      <dsp:nvSpPr>
        <dsp:cNvPr id="0" name=""/>
        <dsp:cNvSpPr/>
      </dsp:nvSpPr>
      <dsp:spPr>
        <a:xfrm>
          <a:off x="3786361" y="3734940"/>
          <a:ext cx="845506" cy="728515"/>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1F20F5-3153-40DC-A3FA-32B0E3ACCFCD}">
      <dsp:nvSpPr>
        <dsp:cNvPr id="0" name=""/>
        <dsp:cNvSpPr/>
      </dsp:nvSpPr>
      <dsp:spPr>
        <a:xfrm>
          <a:off x="3972456" y="2898213"/>
          <a:ext cx="1836448" cy="1588743"/>
        </a:xfrm>
        <a:prstGeom prst="hexagon">
          <a:avLst>
            <a:gd name="adj" fmla="val 28570"/>
            <a:gd name="vf" fmla="val 1154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solidFill>
                <a:schemeClr val="tx1"/>
              </a:solidFill>
            </a:rPr>
            <a:t>Menu Design</a:t>
          </a:r>
          <a:endParaRPr lang="en-US" sz="1100" kern="1200" dirty="0">
            <a:solidFill>
              <a:schemeClr val="tx1"/>
            </a:solidFill>
          </a:endParaRPr>
        </a:p>
        <a:p>
          <a:pPr marL="57150" lvl="1" indent="-57150" algn="ctr" defTabSz="400050">
            <a:lnSpc>
              <a:spcPct val="90000"/>
            </a:lnSpc>
            <a:spcBef>
              <a:spcPct val="0"/>
            </a:spcBef>
            <a:spcAft>
              <a:spcPct val="15000"/>
            </a:spcAft>
            <a:buChar char="•"/>
          </a:pPr>
          <a:r>
            <a:rPr lang="en-US" sz="900" b="0" i="0" kern="1200">
              <a:solidFill>
                <a:schemeClr val="tx1"/>
              </a:solidFill>
            </a:rPr>
            <a:t>Creating </a:t>
          </a:r>
          <a:r>
            <a:rPr lang="en-US" sz="900" b="0" i="0" kern="1200" dirty="0">
              <a:solidFill>
                <a:schemeClr val="tx1"/>
              </a:solidFill>
            </a:rPr>
            <a:t>functional and visually appealing menus for easy navigation.</a:t>
          </a:r>
          <a:endParaRPr lang="en-US" sz="900" kern="1200" dirty="0">
            <a:solidFill>
              <a:schemeClr val="tx1"/>
            </a:solidFill>
          </a:endParaRPr>
        </a:p>
      </dsp:txBody>
      <dsp:txXfrm>
        <a:off x="4276795" y="3161502"/>
        <a:ext cx="1227770" cy="1062165"/>
      </dsp:txXfrm>
    </dsp:sp>
    <dsp:sp modelId="{DAF81175-72C8-4021-8D06-C34A0A170A41}">
      <dsp:nvSpPr>
        <dsp:cNvPr id="0" name=""/>
        <dsp:cNvSpPr/>
      </dsp:nvSpPr>
      <dsp:spPr>
        <a:xfrm>
          <a:off x="2085966" y="3894525"/>
          <a:ext cx="845506" cy="728515"/>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5DA926-6942-4824-A015-FE8B0F965792}">
      <dsp:nvSpPr>
        <dsp:cNvPr id="0" name=""/>
        <dsp:cNvSpPr/>
      </dsp:nvSpPr>
      <dsp:spPr>
        <a:xfrm>
          <a:off x="2288220" y="3876490"/>
          <a:ext cx="1836448" cy="1588743"/>
        </a:xfrm>
        <a:prstGeom prst="hexagon">
          <a:avLst>
            <a:gd name="adj" fmla="val 28570"/>
            <a:gd name="vf" fmla="val 1154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solidFill>
                <a:schemeClr val="tx1"/>
              </a:solidFill>
            </a:rPr>
            <a:t>HUD Design</a:t>
          </a:r>
          <a:endParaRPr lang="en-US" sz="1100" kern="1200" dirty="0">
            <a:solidFill>
              <a:schemeClr val="tx1"/>
            </a:solidFill>
          </a:endParaRPr>
        </a:p>
        <a:p>
          <a:pPr marL="57150" lvl="1" indent="-57150" algn="ctr" defTabSz="400050">
            <a:lnSpc>
              <a:spcPct val="90000"/>
            </a:lnSpc>
            <a:spcBef>
              <a:spcPct val="0"/>
            </a:spcBef>
            <a:spcAft>
              <a:spcPct val="15000"/>
            </a:spcAft>
            <a:buChar char="•"/>
          </a:pPr>
          <a:r>
            <a:rPr lang="en-US" sz="900" b="0" i="0" kern="1200">
              <a:solidFill>
                <a:schemeClr val="tx1"/>
              </a:solidFill>
            </a:rPr>
            <a:t>Designing </a:t>
          </a:r>
          <a:r>
            <a:rPr lang="en-US" sz="900" b="0" i="0" kern="1200" dirty="0">
              <a:solidFill>
                <a:schemeClr val="tx1"/>
              </a:solidFill>
            </a:rPr>
            <a:t>informative and unobtrusive heads-up displays.</a:t>
          </a:r>
          <a:endParaRPr lang="en-US" sz="900" kern="1200" dirty="0">
            <a:solidFill>
              <a:schemeClr val="tx1"/>
            </a:solidFill>
          </a:endParaRPr>
        </a:p>
      </dsp:txBody>
      <dsp:txXfrm>
        <a:off x="2592559" y="4139779"/>
        <a:ext cx="1227770" cy="1062165"/>
      </dsp:txXfrm>
    </dsp:sp>
    <dsp:sp modelId="{B8729142-D7B3-4D9E-87EF-4002BE97E5DB}">
      <dsp:nvSpPr>
        <dsp:cNvPr id="0" name=""/>
        <dsp:cNvSpPr/>
      </dsp:nvSpPr>
      <dsp:spPr>
        <a:xfrm>
          <a:off x="1083034" y="2533135"/>
          <a:ext cx="845506" cy="728515"/>
        </a:xfrm>
        <a:prstGeom prst="hexagon">
          <a:avLst>
            <a:gd name="adj" fmla="val 28900"/>
            <a:gd name="vf" fmla="val 11547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205F0-9EDD-4793-95A5-8859D7175B19}">
      <dsp:nvSpPr>
        <dsp:cNvPr id="0" name=""/>
        <dsp:cNvSpPr/>
      </dsp:nvSpPr>
      <dsp:spPr>
        <a:xfrm>
          <a:off x="596164" y="2899306"/>
          <a:ext cx="1836448" cy="1588743"/>
        </a:xfrm>
        <a:prstGeom prst="hexagon">
          <a:avLst>
            <a:gd name="adj" fmla="val 28570"/>
            <a:gd name="vf" fmla="val 1154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solidFill>
                <a:schemeClr val="tx1"/>
              </a:solidFill>
            </a:rPr>
            <a:t>Controls and Input Design</a:t>
          </a:r>
          <a:endParaRPr lang="en-US" sz="1100" kern="1200" dirty="0">
            <a:solidFill>
              <a:schemeClr val="tx1"/>
            </a:solidFill>
          </a:endParaRPr>
        </a:p>
        <a:p>
          <a:pPr marL="57150" lvl="1" indent="-57150" algn="ctr" defTabSz="400050">
            <a:lnSpc>
              <a:spcPct val="90000"/>
            </a:lnSpc>
            <a:spcBef>
              <a:spcPct val="0"/>
            </a:spcBef>
            <a:spcAft>
              <a:spcPct val="15000"/>
            </a:spcAft>
            <a:buChar char="•"/>
          </a:pPr>
          <a:r>
            <a:rPr lang="en-US" sz="900" b="0" i="0" kern="1200" dirty="0">
              <a:solidFill>
                <a:schemeClr val="tx1"/>
              </a:solidFill>
            </a:rPr>
            <a:t>Developing intuitive and responsive controls.</a:t>
          </a:r>
          <a:endParaRPr lang="en-US" sz="900" kern="1200" dirty="0">
            <a:solidFill>
              <a:schemeClr val="tx1"/>
            </a:solidFill>
          </a:endParaRPr>
        </a:p>
      </dsp:txBody>
      <dsp:txXfrm>
        <a:off x="900503" y="3162595"/>
        <a:ext cx="1227770" cy="1062165"/>
      </dsp:txXfrm>
    </dsp:sp>
    <dsp:sp modelId="{4FEEB716-3D74-4911-9B1B-E4CD46401C08}">
      <dsp:nvSpPr>
        <dsp:cNvPr id="0" name=""/>
        <dsp:cNvSpPr/>
      </dsp:nvSpPr>
      <dsp:spPr>
        <a:xfrm>
          <a:off x="596164" y="974997"/>
          <a:ext cx="1836448" cy="1588743"/>
        </a:xfrm>
        <a:prstGeom prst="hexagon">
          <a:avLst>
            <a:gd name="adj" fmla="val 28570"/>
            <a:gd name="vf" fmla="val 11547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US" sz="1100" b="0" i="0" kern="1200" dirty="0">
              <a:effectLst/>
            </a:rPr>
            <a:t>Feedback Systems</a:t>
          </a:r>
          <a:endParaRPr lang="en-US" sz="1100" kern="1200" dirty="0">
            <a:solidFill>
              <a:schemeClr val="tx1"/>
            </a:solidFill>
          </a:endParaRPr>
        </a:p>
        <a:p>
          <a:pPr marL="57150" lvl="1" indent="-57150" algn="ctr" defTabSz="400050">
            <a:lnSpc>
              <a:spcPct val="90000"/>
            </a:lnSpc>
            <a:spcBef>
              <a:spcPct val="0"/>
            </a:spcBef>
            <a:spcAft>
              <a:spcPct val="15000"/>
            </a:spcAft>
            <a:buFont typeface="Arial" panose="020B0604020202020204" pitchFamily="34" charset="0"/>
            <a:buChar char="•"/>
          </a:pPr>
          <a:r>
            <a:rPr lang="en-US" sz="900" b="0" i="0" kern="1200">
              <a:effectLst/>
            </a:rPr>
            <a:t>Implementing </a:t>
          </a:r>
          <a:r>
            <a:rPr lang="en-US" sz="900" b="0" i="0" kern="1200" dirty="0">
              <a:effectLst/>
            </a:rPr>
            <a:t>visual and audio feedback mechanisms.</a:t>
          </a:r>
          <a:endParaRPr lang="en-US" sz="900" kern="1200" dirty="0">
            <a:solidFill>
              <a:schemeClr val="tx1"/>
            </a:solidFill>
          </a:endParaRPr>
        </a:p>
      </dsp:txBody>
      <dsp:txXfrm>
        <a:off x="900503" y="1238286"/>
        <a:ext cx="1227770" cy="10621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BC448-4831-495B-9181-17762816AF88}">
      <dsp:nvSpPr>
        <dsp:cNvPr id="0" name=""/>
        <dsp:cNvSpPr/>
      </dsp:nvSpPr>
      <dsp:spPr>
        <a:xfrm>
          <a:off x="0" y="0"/>
          <a:ext cx="5891209" cy="68281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Sound Effects: </a:t>
          </a:r>
          <a:r>
            <a:rPr lang="en-US" sz="1400" b="0" i="0" kern="1200" dirty="0"/>
            <a:t>Design and implement immersive in-game sounds like footsteps, explosions, and environmental effects.</a:t>
          </a:r>
          <a:endParaRPr lang="en-US" sz="1400" kern="1200" dirty="0"/>
        </a:p>
      </dsp:txBody>
      <dsp:txXfrm>
        <a:off x="1246523" y="0"/>
        <a:ext cx="4644685" cy="682815"/>
      </dsp:txXfrm>
    </dsp:sp>
    <dsp:sp modelId="{2C513074-1F35-49A2-ACE5-E8B5128586C1}">
      <dsp:nvSpPr>
        <dsp:cNvPr id="0" name=""/>
        <dsp:cNvSpPr/>
      </dsp:nvSpPr>
      <dsp:spPr>
        <a:xfrm>
          <a:off x="68281" y="68281"/>
          <a:ext cx="1178241" cy="546252"/>
        </a:xfrm>
        <a:prstGeom prst="roundRect">
          <a:avLst>
            <a:gd name="adj" fmla="val 1000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2C7E2E5-6DF6-480E-89C6-76647C8B123A}">
      <dsp:nvSpPr>
        <dsp:cNvPr id="0" name=""/>
        <dsp:cNvSpPr/>
      </dsp:nvSpPr>
      <dsp:spPr>
        <a:xfrm>
          <a:off x="0" y="751096"/>
          <a:ext cx="5891209" cy="68281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Music Composition: </a:t>
          </a:r>
          <a:r>
            <a:rPr lang="en-US" sz="1400" b="0" i="0" kern="1200" dirty="0"/>
            <a:t>Create original music tracks that enhance gameplay and evoke emotions.</a:t>
          </a:r>
          <a:endParaRPr lang="en-US" sz="1400" kern="1200" dirty="0"/>
        </a:p>
      </dsp:txBody>
      <dsp:txXfrm>
        <a:off x="1246523" y="751096"/>
        <a:ext cx="4644685" cy="682815"/>
      </dsp:txXfrm>
    </dsp:sp>
    <dsp:sp modelId="{C101AAD3-3D5B-4FEC-8F8C-A3D03970A1D7}">
      <dsp:nvSpPr>
        <dsp:cNvPr id="0" name=""/>
        <dsp:cNvSpPr/>
      </dsp:nvSpPr>
      <dsp:spPr>
        <a:xfrm>
          <a:off x="68281" y="819378"/>
          <a:ext cx="1178241" cy="546252"/>
        </a:xfrm>
        <a:prstGeom prst="roundRect">
          <a:avLst>
            <a:gd name="adj" fmla="val 1000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69D0F9-A901-429F-A540-D55A5DBEA249}">
      <dsp:nvSpPr>
        <dsp:cNvPr id="0" name=""/>
        <dsp:cNvSpPr/>
      </dsp:nvSpPr>
      <dsp:spPr>
        <a:xfrm>
          <a:off x="0" y="1502193"/>
          <a:ext cx="5891209" cy="68281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Voiceover and Dialogue: </a:t>
          </a:r>
          <a:r>
            <a:rPr lang="en-US" sz="1400" b="0" i="0" kern="1200" dirty="0"/>
            <a:t>Record and integrate voice performances and dialogue to bring characters and stories to life.</a:t>
          </a:r>
          <a:endParaRPr lang="en-US" sz="1400" kern="1200" dirty="0"/>
        </a:p>
      </dsp:txBody>
      <dsp:txXfrm>
        <a:off x="1246523" y="1502193"/>
        <a:ext cx="4644685" cy="682815"/>
      </dsp:txXfrm>
    </dsp:sp>
    <dsp:sp modelId="{380215A7-8435-480D-94E8-2475E836AE2A}">
      <dsp:nvSpPr>
        <dsp:cNvPr id="0" name=""/>
        <dsp:cNvSpPr/>
      </dsp:nvSpPr>
      <dsp:spPr>
        <a:xfrm>
          <a:off x="68281" y="1570475"/>
          <a:ext cx="1178241" cy="546252"/>
        </a:xfrm>
        <a:prstGeom prst="roundRect">
          <a:avLst>
            <a:gd name="adj" fmla="val 1000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963935-F9CF-4310-9FF2-EF2B543059BF}">
      <dsp:nvSpPr>
        <dsp:cNvPr id="0" name=""/>
        <dsp:cNvSpPr/>
      </dsp:nvSpPr>
      <dsp:spPr>
        <a:xfrm>
          <a:off x="0" y="2253290"/>
          <a:ext cx="5891209" cy="68281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Audio Integration: </a:t>
          </a:r>
          <a:r>
            <a:rPr lang="en-US" sz="1400" b="0" i="0" kern="1200" dirty="0"/>
            <a:t>Implement audio assets with proper timing, synchronization, and spatial positioning for a realistic experience.</a:t>
          </a:r>
          <a:endParaRPr lang="en-US" sz="1400" kern="1200" dirty="0"/>
        </a:p>
      </dsp:txBody>
      <dsp:txXfrm>
        <a:off x="1246523" y="2253290"/>
        <a:ext cx="4644685" cy="682815"/>
      </dsp:txXfrm>
    </dsp:sp>
    <dsp:sp modelId="{5AB99BE4-260F-4733-BFCD-10F2F3624021}">
      <dsp:nvSpPr>
        <dsp:cNvPr id="0" name=""/>
        <dsp:cNvSpPr/>
      </dsp:nvSpPr>
      <dsp:spPr>
        <a:xfrm>
          <a:off x="68281" y="2321571"/>
          <a:ext cx="1178241" cy="546252"/>
        </a:xfrm>
        <a:prstGeom prst="roundRect">
          <a:avLst>
            <a:gd name="adj" fmla="val 1000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79E688-8583-4473-A138-2992A532CCD5}">
      <dsp:nvSpPr>
        <dsp:cNvPr id="0" name=""/>
        <dsp:cNvSpPr/>
      </dsp:nvSpPr>
      <dsp:spPr>
        <a:xfrm>
          <a:off x="0" y="3004387"/>
          <a:ext cx="5891209" cy="68281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Audio Middleware: </a:t>
          </a:r>
          <a:r>
            <a:rPr lang="en-US" sz="1400" b="0" i="0" kern="1200" dirty="0"/>
            <a:t>Utilize tools and libraries to facilitate the integration and management of audio assets.</a:t>
          </a:r>
          <a:endParaRPr lang="en-US" sz="1400" kern="1200" dirty="0"/>
        </a:p>
      </dsp:txBody>
      <dsp:txXfrm>
        <a:off x="1246523" y="3004387"/>
        <a:ext cx="4644685" cy="682815"/>
      </dsp:txXfrm>
    </dsp:sp>
    <dsp:sp modelId="{55370FDB-679E-4B73-8D15-37399F22066E}">
      <dsp:nvSpPr>
        <dsp:cNvPr id="0" name=""/>
        <dsp:cNvSpPr/>
      </dsp:nvSpPr>
      <dsp:spPr>
        <a:xfrm>
          <a:off x="68281" y="3072668"/>
          <a:ext cx="1178241" cy="546252"/>
        </a:xfrm>
        <a:prstGeom prst="roundRect">
          <a:avLst>
            <a:gd name="adj" fmla="val 1000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D92A1C-65AF-41F6-9895-9774352D41FA}">
      <dsp:nvSpPr>
        <dsp:cNvPr id="0" name=""/>
        <dsp:cNvSpPr/>
      </dsp:nvSpPr>
      <dsp:spPr>
        <a:xfrm>
          <a:off x="0" y="3755483"/>
          <a:ext cx="5891209" cy="68281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Audio Optimization: </a:t>
          </a:r>
          <a:r>
            <a:rPr lang="en-US" sz="1400" b="0" i="0" kern="1200" dirty="0"/>
            <a:t>Optimize audio assets and systems for efficient memory usage and performance.</a:t>
          </a:r>
          <a:endParaRPr lang="en-US" sz="1400" kern="1200" dirty="0"/>
        </a:p>
      </dsp:txBody>
      <dsp:txXfrm>
        <a:off x="1246523" y="3755483"/>
        <a:ext cx="4644685" cy="682815"/>
      </dsp:txXfrm>
    </dsp:sp>
    <dsp:sp modelId="{5A6937B6-F1FA-4080-AF24-93C799DA14B4}">
      <dsp:nvSpPr>
        <dsp:cNvPr id="0" name=""/>
        <dsp:cNvSpPr/>
      </dsp:nvSpPr>
      <dsp:spPr>
        <a:xfrm>
          <a:off x="68281" y="3823765"/>
          <a:ext cx="1178241" cy="546252"/>
        </a:xfrm>
        <a:prstGeom prst="roundRect">
          <a:avLst>
            <a:gd name="adj" fmla="val 1000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7F9C57-C747-4A85-930E-74AA5E1F05FC}">
      <dsp:nvSpPr>
        <dsp:cNvPr id="0" name=""/>
        <dsp:cNvSpPr/>
      </dsp:nvSpPr>
      <dsp:spPr>
        <a:xfrm>
          <a:off x="0" y="4506580"/>
          <a:ext cx="5891209" cy="682815"/>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0" kern="1200" dirty="0"/>
            <a:t>Audio Testing and Quality Assurance: </a:t>
          </a:r>
          <a:r>
            <a:rPr lang="en-US" sz="1400" b="0" i="0" kern="1200" dirty="0"/>
            <a:t>Thoroughly test audio assets to ensure synchronization and high-quality player experience.</a:t>
          </a:r>
          <a:endParaRPr lang="en-US" sz="1400" kern="1200" dirty="0"/>
        </a:p>
      </dsp:txBody>
      <dsp:txXfrm>
        <a:off x="1246523" y="4506580"/>
        <a:ext cx="4644685" cy="682815"/>
      </dsp:txXfrm>
    </dsp:sp>
    <dsp:sp modelId="{5276728F-3386-412A-92B9-18B6327606FB}">
      <dsp:nvSpPr>
        <dsp:cNvPr id="0" name=""/>
        <dsp:cNvSpPr/>
      </dsp:nvSpPr>
      <dsp:spPr>
        <a:xfrm>
          <a:off x="68281" y="4574862"/>
          <a:ext cx="1178241" cy="546252"/>
        </a:xfrm>
        <a:prstGeom prst="roundRect">
          <a:avLst>
            <a:gd name="adj" fmla="val 10000"/>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35662-002A-4922-AF23-B08FABA25EDB}">
      <dsp:nvSpPr>
        <dsp:cNvPr id="0" name=""/>
        <dsp:cNvSpPr/>
      </dsp:nvSpPr>
      <dsp:spPr>
        <a:xfrm>
          <a:off x="4043" y="292625"/>
          <a:ext cx="2074317" cy="829726"/>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Functional Testing</a:t>
          </a:r>
          <a:endParaRPr lang="en-US" sz="1600" kern="1200" dirty="0"/>
        </a:p>
      </dsp:txBody>
      <dsp:txXfrm>
        <a:off x="418906" y="292625"/>
        <a:ext cx="1244591" cy="829726"/>
      </dsp:txXfrm>
    </dsp:sp>
    <dsp:sp modelId="{AA50DC5C-02F1-475D-93EF-F21037F2436D}">
      <dsp:nvSpPr>
        <dsp:cNvPr id="0" name=""/>
        <dsp:cNvSpPr/>
      </dsp:nvSpPr>
      <dsp:spPr>
        <a:xfrm>
          <a:off x="1808699" y="363152"/>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Verify game features</a:t>
          </a:r>
          <a:endParaRPr lang="en-US" sz="1000" kern="1200" dirty="0"/>
        </a:p>
      </dsp:txBody>
      <dsp:txXfrm>
        <a:off x="2153036" y="363152"/>
        <a:ext cx="1033010" cy="688673"/>
      </dsp:txXfrm>
    </dsp:sp>
    <dsp:sp modelId="{45E095B3-67EC-4EB4-A9A5-CFFA34FEC4FD}">
      <dsp:nvSpPr>
        <dsp:cNvPr id="0" name=""/>
        <dsp:cNvSpPr/>
      </dsp:nvSpPr>
      <dsp:spPr>
        <a:xfrm>
          <a:off x="3289347" y="363152"/>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mechanics</a:t>
          </a:r>
          <a:endParaRPr lang="en-US" sz="1000" kern="1200" dirty="0"/>
        </a:p>
      </dsp:txBody>
      <dsp:txXfrm>
        <a:off x="3633684" y="363152"/>
        <a:ext cx="1033010" cy="688673"/>
      </dsp:txXfrm>
    </dsp:sp>
    <dsp:sp modelId="{FD760381-657C-4FDD-9793-2CECFCB4406F}">
      <dsp:nvSpPr>
        <dsp:cNvPr id="0" name=""/>
        <dsp:cNvSpPr/>
      </dsp:nvSpPr>
      <dsp:spPr>
        <a:xfrm>
          <a:off x="4769995" y="363152"/>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a:t>interactions</a:t>
          </a:r>
          <a:r>
            <a:rPr lang="en-US" sz="1000" b="0" i="0" kern="1200" dirty="0"/>
            <a:t>.</a:t>
          </a:r>
          <a:endParaRPr lang="en-US" sz="1000" kern="1200" dirty="0"/>
        </a:p>
      </dsp:txBody>
      <dsp:txXfrm>
        <a:off x="5114332" y="363152"/>
        <a:ext cx="1033010" cy="688673"/>
      </dsp:txXfrm>
    </dsp:sp>
    <dsp:sp modelId="{5961E0BE-9FAF-42EB-860E-4C16F77117E1}">
      <dsp:nvSpPr>
        <dsp:cNvPr id="0" name=""/>
        <dsp:cNvSpPr/>
      </dsp:nvSpPr>
      <dsp:spPr>
        <a:xfrm>
          <a:off x="4043" y="1238514"/>
          <a:ext cx="2074317" cy="829726"/>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Compatibility Testing</a:t>
          </a:r>
          <a:endParaRPr lang="en-US" sz="1600" kern="1200" dirty="0"/>
        </a:p>
      </dsp:txBody>
      <dsp:txXfrm>
        <a:off x="418906" y="1238514"/>
        <a:ext cx="1244591" cy="829726"/>
      </dsp:txXfrm>
    </dsp:sp>
    <dsp:sp modelId="{60C3F2AB-5637-4B3D-99C6-4EDA3A9E430B}">
      <dsp:nvSpPr>
        <dsp:cNvPr id="0" name=""/>
        <dsp:cNvSpPr/>
      </dsp:nvSpPr>
      <dsp:spPr>
        <a:xfrm>
          <a:off x="1808699" y="1309041"/>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a:t>Ensure </a:t>
          </a:r>
          <a:r>
            <a:rPr lang="en-US" sz="1000" b="0" i="0" kern="1200" dirty="0"/>
            <a:t>smooth operation across platforms and devices.</a:t>
          </a:r>
          <a:endParaRPr lang="en-US" sz="1000" kern="1200" dirty="0"/>
        </a:p>
      </dsp:txBody>
      <dsp:txXfrm>
        <a:off x="2153036" y="1309041"/>
        <a:ext cx="1033010" cy="688673"/>
      </dsp:txXfrm>
    </dsp:sp>
    <dsp:sp modelId="{DEE1399B-9A96-4F4D-8664-37598CB3AB5F}">
      <dsp:nvSpPr>
        <dsp:cNvPr id="0" name=""/>
        <dsp:cNvSpPr/>
      </dsp:nvSpPr>
      <dsp:spPr>
        <a:xfrm>
          <a:off x="4043" y="2184403"/>
          <a:ext cx="2074317" cy="829726"/>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Performance Testing</a:t>
          </a:r>
          <a:endParaRPr lang="en-US" sz="1600" kern="1200" dirty="0"/>
        </a:p>
      </dsp:txBody>
      <dsp:txXfrm>
        <a:off x="418906" y="2184403"/>
        <a:ext cx="1244591" cy="829726"/>
      </dsp:txXfrm>
    </dsp:sp>
    <dsp:sp modelId="{F208D19D-4242-446E-82A1-6C047C41BCA6}">
      <dsp:nvSpPr>
        <dsp:cNvPr id="0" name=""/>
        <dsp:cNvSpPr/>
      </dsp:nvSpPr>
      <dsp:spPr>
        <a:xfrm>
          <a:off x="1808699" y="2254930"/>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Evaluate frame rate</a:t>
          </a:r>
          <a:endParaRPr lang="en-US" sz="1000" kern="1200" dirty="0"/>
        </a:p>
      </dsp:txBody>
      <dsp:txXfrm>
        <a:off x="2153036" y="2254930"/>
        <a:ext cx="1033010" cy="688673"/>
      </dsp:txXfrm>
    </dsp:sp>
    <dsp:sp modelId="{9D630D5E-FB1B-4D76-A09F-51A5BB461FBE}">
      <dsp:nvSpPr>
        <dsp:cNvPr id="0" name=""/>
        <dsp:cNvSpPr/>
      </dsp:nvSpPr>
      <dsp:spPr>
        <a:xfrm>
          <a:off x="3289347" y="2254930"/>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loading times</a:t>
          </a:r>
          <a:endParaRPr lang="en-US" sz="1000" kern="1200" dirty="0"/>
        </a:p>
      </dsp:txBody>
      <dsp:txXfrm>
        <a:off x="3633684" y="2254930"/>
        <a:ext cx="1033010" cy="688673"/>
      </dsp:txXfrm>
    </dsp:sp>
    <dsp:sp modelId="{B6C2B169-794F-47EB-BD5C-11CFB1EB347C}">
      <dsp:nvSpPr>
        <dsp:cNvPr id="0" name=""/>
        <dsp:cNvSpPr/>
      </dsp:nvSpPr>
      <dsp:spPr>
        <a:xfrm>
          <a:off x="4769995" y="2254930"/>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a:t>resource </a:t>
          </a:r>
          <a:r>
            <a:rPr lang="en-US" sz="1000" b="0" i="0" kern="1200" dirty="0"/>
            <a:t>usage.</a:t>
          </a:r>
          <a:endParaRPr lang="en-US" sz="1000" kern="1200" dirty="0"/>
        </a:p>
      </dsp:txBody>
      <dsp:txXfrm>
        <a:off x="5114332" y="2254930"/>
        <a:ext cx="1033010" cy="688673"/>
      </dsp:txXfrm>
    </dsp:sp>
    <dsp:sp modelId="{DC0E9EB4-7B62-4920-ACD8-6D9E80E92A67}">
      <dsp:nvSpPr>
        <dsp:cNvPr id="0" name=""/>
        <dsp:cNvSpPr/>
      </dsp:nvSpPr>
      <dsp:spPr>
        <a:xfrm>
          <a:off x="4043" y="3130292"/>
          <a:ext cx="2074317" cy="829726"/>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Regression Testing</a:t>
          </a:r>
          <a:endParaRPr lang="en-US" sz="1600" kern="1200" dirty="0"/>
        </a:p>
      </dsp:txBody>
      <dsp:txXfrm>
        <a:off x="418906" y="3130292"/>
        <a:ext cx="1244591" cy="829726"/>
      </dsp:txXfrm>
    </dsp:sp>
    <dsp:sp modelId="{DB13D03D-8F4B-4014-AC08-3048B0813933}">
      <dsp:nvSpPr>
        <dsp:cNvPr id="0" name=""/>
        <dsp:cNvSpPr/>
      </dsp:nvSpPr>
      <dsp:spPr>
        <a:xfrm>
          <a:off x="1808699" y="3200819"/>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Ensure resolved issues haven't resurfaced.</a:t>
          </a:r>
          <a:endParaRPr lang="en-US" sz="1000" kern="1200" dirty="0"/>
        </a:p>
      </dsp:txBody>
      <dsp:txXfrm>
        <a:off x="2153036" y="3200819"/>
        <a:ext cx="1033010" cy="688673"/>
      </dsp:txXfrm>
    </dsp:sp>
    <dsp:sp modelId="{D476BE66-5F36-4B9B-A081-C50F0C3D3135}">
      <dsp:nvSpPr>
        <dsp:cNvPr id="0" name=""/>
        <dsp:cNvSpPr/>
      </dsp:nvSpPr>
      <dsp:spPr>
        <a:xfrm>
          <a:off x="4043" y="4076181"/>
          <a:ext cx="2074317" cy="829726"/>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Usability Testing</a:t>
          </a:r>
          <a:endParaRPr lang="en-US" sz="1600" kern="1200" dirty="0"/>
        </a:p>
      </dsp:txBody>
      <dsp:txXfrm>
        <a:off x="418906" y="4076181"/>
        <a:ext cx="1244591" cy="829726"/>
      </dsp:txXfrm>
    </dsp:sp>
    <dsp:sp modelId="{439AD4F7-4594-4F88-98A0-6CF4767CD6A0}">
      <dsp:nvSpPr>
        <dsp:cNvPr id="0" name=""/>
        <dsp:cNvSpPr/>
      </dsp:nvSpPr>
      <dsp:spPr>
        <a:xfrm>
          <a:off x="1808699" y="4146707"/>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Assess UI</a:t>
          </a:r>
          <a:endParaRPr lang="en-US" sz="1000" kern="1200" dirty="0"/>
        </a:p>
      </dsp:txBody>
      <dsp:txXfrm>
        <a:off x="2153036" y="4146707"/>
        <a:ext cx="1033010" cy="688673"/>
      </dsp:txXfrm>
    </dsp:sp>
    <dsp:sp modelId="{6EF2913B-668A-4E31-95E8-A791E90B4BB3}">
      <dsp:nvSpPr>
        <dsp:cNvPr id="0" name=""/>
        <dsp:cNvSpPr/>
      </dsp:nvSpPr>
      <dsp:spPr>
        <a:xfrm>
          <a:off x="3289347" y="4146707"/>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controls</a:t>
          </a:r>
          <a:endParaRPr lang="en-US" sz="1000" kern="1200" dirty="0"/>
        </a:p>
      </dsp:txBody>
      <dsp:txXfrm>
        <a:off x="3633684" y="4146707"/>
        <a:ext cx="1033010" cy="688673"/>
      </dsp:txXfrm>
    </dsp:sp>
    <dsp:sp modelId="{0DBA8857-34FC-4D4A-A8A2-86E8D70C25C7}">
      <dsp:nvSpPr>
        <dsp:cNvPr id="0" name=""/>
        <dsp:cNvSpPr/>
      </dsp:nvSpPr>
      <dsp:spPr>
        <a:xfrm>
          <a:off x="4769995" y="4146707"/>
          <a:ext cx="1721683" cy="688673"/>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i="0" kern="1200"/>
            <a:t>user </a:t>
          </a:r>
          <a:r>
            <a:rPr lang="en-US" sz="1000" b="0" i="0" kern="1200" dirty="0"/>
            <a:t>experience.</a:t>
          </a:r>
          <a:endParaRPr lang="en-US" sz="1000" kern="1200" dirty="0"/>
        </a:p>
      </dsp:txBody>
      <dsp:txXfrm>
        <a:off x="5114332" y="4146707"/>
        <a:ext cx="1033010" cy="6886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51902-09E5-4924-B400-C5F9FCE01097}">
      <dsp:nvSpPr>
        <dsp:cNvPr id="0" name=""/>
        <dsp:cNvSpPr/>
      </dsp:nvSpPr>
      <dsp:spPr>
        <a:xfrm>
          <a:off x="349026" y="1279"/>
          <a:ext cx="2336319" cy="934527"/>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Multiplayer and Network Testing</a:t>
          </a:r>
          <a:endParaRPr lang="en-US" sz="1700" kern="1200" dirty="0"/>
        </a:p>
      </dsp:txBody>
      <dsp:txXfrm>
        <a:off x="816290" y="1279"/>
        <a:ext cx="1401792" cy="934527"/>
      </dsp:txXfrm>
    </dsp:sp>
    <dsp:sp modelId="{F7A6799D-1509-47AC-851E-911B914D4E65}">
      <dsp:nvSpPr>
        <dsp:cNvPr id="0" name=""/>
        <dsp:cNvSpPr/>
      </dsp:nvSpPr>
      <dsp:spPr>
        <a:xfrm>
          <a:off x="2381623" y="80714"/>
          <a:ext cx="1939145" cy="775658"/>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t>Test online functionality</a:t>
          </a:r>
          <a:endParaRPr lang="en-US" sz="1200" kern="1200" dirty="0"/>
        </a:p>
      </dsp:txBody>
      <dsp:txXfrm>
        <a:off x="2769452" y="80714"/>
        <a:ext cx="1163487" cy="775658"/>
      </dsp:txXfrm>
    </dsp:sp>
    <dsp:sp modelId="{D34E0AB2-6F59-4D08-AF3D-F20CDA21ED8A}">
      <dsp:nvSpPr>
        <dsp:cNvPr id="0" name=""/>
        <dsp:cNvSpPr/>
      </dsp:nvSpPr>
      <dsp:spPr>
        <a:xfrm>
          <a:off x="4049288" y="80714"/>
          <a:ext cx="1939145" cy="775658"/>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t>Test synchronization.</a:t>
          </a:r>
          <a:endParaRPr lang="en-US" sz="1200" kern="1200" dirty="0"/>
        </a:p>
      </dsp:txBody>
      <dsp:txXfrm>
        <a:off x="4437117" y="80714"/>
        <a:ext cx="1163487" cy="775658"/>
      </dsp:txXfrm>
    </dsp:sp>
    <dsp:sp modelId="{8A1C2AA9-E80C-47AE-9A4D-8FFF36D464A9}">
      <dsp:nvSpPr>
        <dsp:cNvPr id="0" name=""/>
        <dsp:cNvSpPr/>
      </dsp:nvSpPr>
      <dsp:spPr>
        <a:xfrm>
          <a:off x="349026" y="1066641"/>
          <a:ext cx="2336319" cy="934527"/>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Localization Testing</a:t>
          </a:r>
          <a:endParaRPr lang="en-US" sz="1700" kern="1200" dirty="0"/>
        </a:p>
      </dsp:txBody>
      <dsp:txXfrm>
        <a:off x="816290" y="1066641"/>
        <a:ext cx="1401792" cy="934527"/>
      </dsp:txXfrm>
    </dsp:sp>
    <dsp:sp modelId="{85E2DFF3-7E02-468A-A8F2-C2D916F0EC5B}">
      <dsp:nvSpPr>
        <dsp:cNvPr id="0" name=""/>
        <dsp:cNvSpPr/>
      </dsp:nvSpPr>
      <dsp:spPr>
        <a:xfrm>
          <a:off x="2381623" y="1146076"/>
          <a:ext cx="1939145" cy="775658"/>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t>Verify accurate translation</a:t>
          </a:r>
          <a:endParaRPr lang="en-US" sz="1200" kern="1200" dirty="0"/>
        </a:p>
      </dsp:txBody>
      <dsp:txXfrm>
        <a:off x="2769452" y="1146076"/>
        <a:ext cx="1163487" cy="775658"/>
      </dsp:txXfrm>
    </dsp:sp>
    <dsp:sp modelId="{8A4CC61D-32D8-4F3B-A2A1-A24C07FDCDA0}">
      <dsp:nvSpPr>
        <dsp:cNvPr id="0" name=""/>
        <dsp:cNvSpPr/>
      </dsp:nvSpPr>
      <dsp:spPr>
        <a:xfrm>
          <a:off x="4049288" y="1146076"/>
          <a:ext cx="1939145" cy="775658"/>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t>Cultural appropriateness.</a:t>
          </a:r>
          <a:endParaRPr lang="en-US" sz="1200" kern="1200" dirty="0"/>
        </a:p>
      </dsp:txBody>
      <dsp:txXfrm>
        <a:off x="4437117" y="1146076"/>
        <a:ext cx="1163487" cy="775658"/>
      </dsp:txXfrm>
    </dsp:sp>
    <dsp:sp modelId="{4191643A-ABE7-4594-A922-FA1671125734}">
      <dsp:nvSpPr>
        <dsp:cNvPr id="0" name=""/>
        <dsp:cNvSpPr/>
      </dsp:nvSpPr>
      <dsp:spPr>
        <a:xfrm>
          <a:off x="349026" y="2132003"/>
          <a:ext cx="2336319" cy="934527"/>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Compliance and Certification Testing</a:t>
          </a:r>
          <a:endParaRPr lang="en-US" sz="1700" kern="1200" dirty="0"/>
        </a:p>
      </dsp:txBody>
      <dsp:txXfrm>
        <a:off x="816290" y="2132003"/>
        <a:ext cx="1401792" cy="934527"/>
      </dsp:txXfrm>
    </dsp:sp>
    <dsp:sp modelId="{CD2D2BE8-F27E-481C-A808-0D2D0CB1C7B5}">
      <dsp:nvSpPr>
        <dsp:cNvPr id="0" name=""/>
        <dsp:cNvSpPr/>
      </dsp:nvSpPr>
      <dsp:spPr>
        <a:xfrm>
          <a:off x="2381623" y="2211437"/>
          <a:ext cx="1939145" cy="775658"/>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kern="1200"/>
            <a:t>Ensure </a:t>
          </a:r>
          <a:r>
            <a:rPr lang="en-US" sz="1200" b="0" i="0" kern="1200" dirty="0"/>
            <a:t>adherence to standards and guidelines.</a:t>
          </a:r>
          <a:endParaRPr lang="en-US" sz="1200" kern="1200" dirty="0"/>
        </a:p>
      </dsp:txBody>
      <dsp:txXfrm>
        <a:off x="2769452" y="2211437"/>
        <a:ext cx="1163487" cy="775658"/>
      </dsp:txXfrm>
    </dsp:sp>
    <dsp:sp modelId="{6F3C4429-45DE-4EEE-9AE0-C3A6E055CBC3}">
      <dsp:nvSpPr>
        <dsp:cNvPr id="0" name=""/>
        <dsp:cNvSpPr/>
      </dsp:nvSpPr>
      <dsp:spPr>
        <a:xfrm>
          <a:off x="349026" y="3197364"/>
          <a:ext cx="2336319" cy="934527"/>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Bug Tracking and Reporting</a:t>
          </a:r>
          <a:endParaRPr lang="en-US" sz="1700" kern="1200" dirty="0"/>
        </a:p>
      </dsp:txBody>
      <dsp:txXfrm>
        <a:off x="816290" y="3197364"/>
        <a:ext cx="1401792" cy="934527"/>
      </dsp:txXfrm>
    </dsp:sp>
    <dsp:sp modelId="{BC5A51F9-5E14-4242-8756-28FB5D76F759}">
      <dsp:nvSpPr>
        <dsp:cNvPr id="0" name=""/>
        <dsp:cNvSpPr/>
      </dsp:nvSpPr>
      <dsp:spPr>
        <a:xfrm>
          <a:off x="2381623" y="3276799"/>
          <a:ext cx="1939145" cy="775658"/>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kern="1200"/>
            <a:t>Identify </a:t>
          </a:r>
          <a:r>
            <a:rPr lang="en-US" sz="1200" b="0" i="0" kern="1200" dirty="0"/>
            <a:t>and document issues.</a:t>
          </a:r>
          <a:endParaRPr lang="en-US" sz="1200" kern="1200" dirty="0"/>
        </a:p>
      </dsp:txBody>
      <dsp:txXfrm>
        <a:off x="2769452" y="3276799"/>
        <a:ext cx="1163487" cy="775658"/>
      </dsp:txXfrm>
    </dsp:sp>
    <dsp:sp modelId="{E4C544DF-17DF-48E3-83F9-2C65E43080C1}">
      <dsp:nvSpPr>
        <dsp:cNvPr id="0" name=""/>
        <dsp:cNvSpPr/>
      </dsp:nvSpPr>
      <dsp:spPr>
        <a:xfrm>
          <a:off x="349026" y="4262726"/>
          <a:ext cx="2336319" cy="934527"/>
        </a:xfrm>
        <a:prstGeom prst="chevron">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Playtesting and User Feedback</a:t>
          </a:r>
          <a:endParaRPr lang="en-US" sz="1700" kern="1200" dirty="0"/>
        </a:p>
      </dsp:txBody>
      <dsp:txXfrm>
        <a:off x="816290" y="4262726"/>
        <a:ext cx="1401792" cy="934527"/>
      </dsp:txXfrm>
    </dsp:sp>
    <dsp:sp modelId="{C5E7F430-FD92-4EE6-8429-0A9B26C94A8A}">
      <dsp:nvSpPr>
        <dsp:cNvPr id="0" name=""/>
        <dsp:cNvSpPr/>
      </dsp:nvSpPr>
      <dsp:spPr>
        <a:xfrm>
          <a:off x="2381623" y="4342161"/>
          <a:ext cx="1939145" cy="775658"/>
        </a:xfrm>
        <a:prstGeom prst="chevron">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b="0" i="0" kern="1200"/>
            <a:t>Gather </a:t>
          </a:r>
          <a:r>
            <a:rPr lang="en-US" sz="1200" b="0" i="0" kern="1200" dirty="0"/>
            <a:t>player insights for improvement.</a:t>
          </a:r>
          <a:endParaRPr lang="en-US" sz="1200" kern="1200" dirty="0"/>
        </a:p>
      </dsp:txBody>
      <dsp:txXfrm>
        <a:off x="2769452" y="4342161"/>
        <a:ext cx="1163487" cy="7756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37E61-EDB0-4092-B13E-D04B9DB023C2}">
      <dsp:nvSpPr>
        <dsp:cNvPr id="0" name=""/>
        <dsp:cNvSpPr/>
      </dsp:nvSpPr>
      <dsp:spPr>
        <a:xfrm>
          <a:off x="4734" y="320704"/>
          <a:ext cx="1678858" cy="1253232"/>
        </a:xfrm>
        <a:prstGeom prst="round2SameRect">
          <a:avLst>
            <a:gd name="adj1" fmla="val 8000"/>
            <a:gd name="adj2" fmla="val 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a:t>Conceptualize, define mechanics, design levels, and develop narratives.</a:t>
          </a:r>
          <a:endParaRPr lang="en-US" sz="1200" kern="1200" dirty="0"/>
        </a:p>
      </dsp:txBody>
      <dsp:txXfrm>
        <a:off x="34099" y="350069"/>
        <a:ext cx="1620128" cy="1223867"/>
      </dsp:txXfrm>
    </dsp:sp>
    <dsp:sp modelId="{C9627599-BC4C-48B5-8C6A-2F8F6E88AEB3}">
      <dsp:nvSpPr>
        <dsp:cNvPr id="0" name=""/>
        <dsp:cNvSpPr/>
      </dsp:nvSpPr>
      <dsp:spPr>
        <a:xfrm>
          <a:off x="4734" y="1573936"/>
          <a:ext cx="1678858" cy="53888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0" rIns="16510" bIns="0" numCol="1" spcCol="1270" anchor="ctr" anchorCtr="0">
          <a:noAutofit/>
        </a:bodyPr>
        <a:lstStyle/>
        <a:p>
          <a:pPr marL="0" lvl="0" indent="0" algn="l" defTabSz="577850">
            <a:lnSpc>
              <a:spcPct val="90000"/>
            </a:lnSpc>
            <a:spcBef>
              <a:spcPct val="0"/>
            </a:spcBef>
            <a:spcAft>
              <a:spcPct val="35000"/>
            </a:spcAft>
            <a:buNone/>
          </a:pPr>
          <a:r>
            <a:rPr lang="en-US" sz="1300" b="0" i="0" kern="1200"/>
            <a:t>Game design</a:t>
          </a:r>
          <a:endParaRPr lang="en-US" sz="1300" kern="1200" dirty="0"/>
        </a:p>
      </dsp:txBody>
      <dsp:txXfrm>
        <a:off x="4734" y="1573936"/>
        <a:ext cx="1182294" cy="538889"/>
      </dsp:txXfrm>
    </dsp:sp>
    <dsp:sp modelId="{3ACCD1E3-D815-468A-A5C5-3A888065049C}">
      <dsp:nvSpPr>
        <dsp:cNvPr id="0" name=""/>
        <dsp:cNvSpPr/>
      </dsp:nvSpPr>
      <dsp:spPr>
        <a:xfrm>
          <a:off x="1234520" y="1659534"/>
          <a:ext cx="587600" cy="587600"/>
        </a:xfrm>
        <a:prstGeom prst="ellipse">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48D0F2-15A2-4044-8DB3-0BD536E97E65}">
      <dsp:nvSpPr>
        <dsp:cNvPr id="0" name=""/>
        <dsp:cNvSpPr/>
      </dsp:nvSpPr>
      <dsp:spPr>
        <a:xfrm>
          <a:off x="1967695" y="320704"/>
          <a:ext cx="1678858" cy="1253232"/>
        </a:xfrm>
        <a:prstGeom prst="round2SameRect">
          <a:avLst>
            <a:gd name="adj1" fmla="val 8000"/>
            <a:gd name="adj2" fmla="val 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a:t>Implement mechanics, manage assets, design interfaces, optimize performance, and debug code.</a:t>
          </a:r>
          <a:endParaRPr lang="en-US" sz="1200" kern="1200" dirty="0"/>
        </a:p>
      </dsp:txBody>
      <dsp:txXfrm>
        <a:off x="1997060" y="350069"/>
        <a:ext cx="1620128" cy="1223867"/>
      </dsp:txXfrm>
    </dsp:sp>
    <dsp:sp modelId="{C126ABAE-CD8B-48C4-889D-A20858BC4873}">
      <dsp:nvSpPr>
        <dsp:cNvPr id="0" name=""/>
        <dsp:cNvSpPr/>
      </dsp:nvSpPr>
      <dsp:spPr>
        <a:xfrm>
          <a:off x="1967695" y="1573936"/>
          <a:ext cx="1678858" cy="53888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0" rIns="16510" bIns="0" numCol="1" spcCol="1270" anchor="ctr" anchorCtr="0">
          <a:noAutofit/>
        </a:bodyPr>
        <a:lstStyle/>
        <a:p>
          <a:pPr marL="0" lvl="0" indent="0" algn="l" defTabSz="577850">
            <a:lnSpc>
              <a:spcPct val="90000"/>
            </a:lnSpc>
            <a:spcBef>
              <a:spcPct val="0"/>
            </a:spcBef>
            <a:spcAft>
              <a:spcPct val="35000"/>
            </a:spcAft>
            <a:buNone/>
          </a:pPr>
          <a:r>
            <a:rPr lang="en-US" sz="1300" b="0" i="0" kern="1200"/>
            <a:t>Game programming</a:t>
          </a:r>
          <a:endParaRPr lang="en-US" sz="1300" kern="1200" dirty="0"/>
        </a:p>
      </dsp:txBody>
      <dsp:txXfrm>
        <a:off x="1967695" y="1573936"/>
        <a:ext cx="1182294" cy="538889"/>
      </dsp:txXfrm>
    </dsp:sp>
    <dsp:sp modelId="{83872D48-69D1-4AE6-966B-A538E64474AF}">
      <dsp:nvSpPr>
        <dsp:cNvPr id="0" name=""/>
        <dsp:cNvSpPr/>
      </dsp:nvSpPr>
      <dsp:spPr>
        <a:xfrm>
          <a:off x="3197482" y="1659534"/>
          <a:ext cx="587600" cy="587600"/>
        </a:xfrm>
        <a:prstGeom prst="ellipse">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5C0DF9-5F69-4ECA-B19E-03686301C8AB}">
      <dsp:nvSpPr>
        <dsp:cNvPr id="0" name=""/>
        <dsp:cNvSpPr/>
      </dsp:nvSpPr>
      <dsp:spPr>
        <a:xfrm>
          <a:off x="3930656" y="320704"/>
          <a:ext cx="1678858" cy="1253232"/>
        </a:xfrm>
        <a:prstGeom prst="round2SameRect">
          <a:avLst>
            <a:gd name="adj1" fmla="val 8000"/>
            <a:gd name="adj2" fmla="val 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a:t>Create/acquire assets, apply rendering techniques, optimize performance, integrate art assets.</a:t>
          </a:r>
          <a:endParaRPr lang="en-US" sz="1200" kern="1200" dirty="0"/>
        </a:p>
      </dsp:txBody>
      <dsp:txXfrm>
        <a:off x="3960021" y="350069"/>
        <a:ext cx="1620128" cy="1223867"/>
      </dsp:txXfrm>
    </dsp:sp>
    <dsp:sp modelId="{D7CC7045-66DE-4C04-94BF-2398315BD180}">
      <dsp:nvSpPr>
        <dsp:cNvPr id="0" name=""/>
        <dsp:cNvSpPr/>
      </dsp:nvSpPr>
      <dsp:spPr>
        <a:xfrm>
          <a:off x="3930656" y="1573936"/>
          <a:ext cx="1678858" cy="53888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0" rIns="16510" bIns="0" numCol="1" spcCol="1270" anchor="ctr" anchorCtr="0">
          <a:noAutofit/>
        </a:bodyPr>
        <a:lstStyle/>
        <a:p>
          <a:pPr marL="0" lvl="0" indent="0" algn="l" defTabSz="577850">
            <a:lnSpc>
              <a:spcPct val="90000"/>
            </a:lnSpc>
            <a:spcBef>
              <a:spcPct val="0"/>
            </a:spcBef>
            <a:spcAft>
              <a:spcPct val="35000"/>
            </a:spcAft>
            <a:buNone/>
          </a:pPr>
          <a:r>
            <a:rPr lang="en-US" sz="1300" b="0" i="0" kern="1200"/>
            <a:t>Game graphics and rendering</a:t>
          </a:r>
          <a:endParaRPr lang="en-US" sz="1300" kern="1200" dirty="0"/>
        </a:p>
      </dsp:txBody>
      <dsp:txXfrm>
        <a:off x="3930656" y="1573936"/>
        <a:ext cx="1182294" cy="538889"/>
      </dsp:txXfrm>
    </dsp:sp>
    <dsp:sp modelId="{8C5FC00D-B943-483E-9629-EBAFDBACE450}">
      <dsp:nvSpPr>
        <dsp:cNvPr id="0" name=""/>
        <dsp:cNvSpPr/>
      </dsp:nvSpPr>
      <dsp:spPr>
        <a:xfrm>
          <a:off x="5160443" y="1659534"/>
          <a:ext cx="587600" cy="587600"/>
        </a:xfrm>
        <a:prstGeom prst="ellipse">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3D466E-61CC-48E5-A04B-62B896246DF8}">
      <dsp:nvSpPr>
        <dsp:cNvPr id="0" name=""/>
        <dsp:cNvSpPr/>
      </dsp:nvSpPr>
      <dsp:spPr>
        <a:xfrm>
          <a:off x="5893617" y="320704"/>
          <a:ext cx="1678858" cy="1253232"/>
        </a:xfrm>
        <a:prstGeom prst="round2SameRect">
          <a:avLst>
            <a:gd name="adj1" fmla="val 8000"/>
            <a:gd name="adj2" fmla="val 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a:t>Handle collision detection, object movement, dynamics, gravity, vehicle physics, and fluid dynamics.</a:t>
          </a:r>
          <a:endParaRPr lang="en-US" sz="1200" kern="1200" dirty="0"/>
        </a:p>
      </dsp:txBody>
      <dsp:txXfrm>
        <a:off x="5922982" y="350069"/>
        <a:ext cx="1620128" cy="1223867"/>
      </dsp:txXfrm>
    </dsp:sp>
    <dsp:sp modelId="{664BA180-23AE-40FF-B49D-139265BD0D65}">
      <dsp:nvSpPr>
        <dsp:cNvPr id="0" name=""/>
        <dsp:cNvSpPr/>
      </dsp:nvSpPr>
      <dsp:spPr>
        <a:xfrm>
          <a:off x="5893617" y="1573936"/>
          <a:ext cx="1678858" cy="53888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0" rIns="16510" bIns="0" numCol="1" spcCol="1270" anchor="ctr" anchorCtr="0">
          <a:noAutofit/>
        </a:bodyPr>
        <a:lstStyle/>
        <a:p>
          <a:pPr marL="0" lvl="0" indent="0" algn="l" defTabSz="577850">
            <a:lnSpc>
              <a:spcPct val="90000"/>
            </a:lnSpc>
            <a:spcBef>
              <a:spcPct val="0"/>
            </a:spcBef>
            <a:spcAft>
              <a:spcPct val="35000"/>
            </a:spcAft>
            <a:buNone/>
          </a:pPr>
          <a:r>
            <a:rPr lang="en-US" sz="1300" b="0" i="0" kern="1200"/>
            <a:t>Physics simulation</a:t>
          </a:r>
          <a:endParaRPr lang="en-US" sz="1300" kern="1200" dirty="0"/>
        </a:p>
      </dsp:txBody>
      <dsp:txXfrm>
        <a:off x="5893617" y="1573936"/>
        <a:ext cx="1182294" cy="538889"/>
      </dsp:txXfrm>
    </dsp:sp>
    <dsp:sp modelId="{B0EA7358-882C-40A5-ADC4-FB9649FBB86E}">
      <dsp:nvSpPr>
        <dsp:cNvPr id="0" name=""/>
        <dsp:cNvSpPr/>
      </dsp:nvSpPr>
      <dsp:spPr>
        <a:xfrm>
          <a:off x="7123404" y="1659534"/>
          <a:ext cx="587600" cy="587600"/>
        </a:xfrm>
        <a:prstGeom prst="ellipse">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B9AE1B-E29B-4CC1-8A83-BC548D756C01}">
      <dsp:nvSpPr>
        <dsp:cNvPr id="0" name=""/>
        <dsp:cNvSpPr/>
      </dsp:nvSpPr>
      <dsp:spPr>
        <a:xfrm>
          <a:off x="986214" y="2538161"/>
          <a:ext cx="1678858" cy="1253232"/>
        </a:xfrm>
        <a:prstGeom prst="round2SameRect">
          <a:avLst>
            <a:gd name="adj1" fmla="val 8000"/>
            <a:gd name="adj2" fmla="val 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a:t>Create intuitive interfaces, smooth navigation, provide feedback, optimize player experience.</a:t>
          </a:r>
          <a:endParaRPr lang="en-US" sz="1200" kern="1200" dirty="0"/>
        </a:p>
      </dsp:txBody>
      <dsp:txXfrm>
        <a:off x="1015579" y="2567526"/>
        <a:ext cx="1620128" cy="1223867"/>
      </dsp:txXfrm>
    </dsp:sp>
    <dsp:sp modelId="{22F3FD27-E94B-4935-A2C2-754FA3CE45E3}">
      <dsp:nvSpPr>
        <dsp:cNvPr id="0" name=""/>
        <dsp:cNvSpPr/>
      </dsp:nvSpPr>
      <dsp:spPr>
        <a:xfrm>
          <a:off x="986214" y="3791393"/>
          <a:ext cx="1678858" cy="53888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0" rIns="16510" bIns="0" numCol="1" spcCol="1270" anchor="ctr" anchorCtr="0">
          <a:noAutofit/>
        </a:bodyPr>
        <a:lstStyle/>
        <a:p>
          <a:pPr marL="0" lvl="0" indent="0" algn="l" defTabSz="577850">
            <a:lnSpc>
              <a:spcPct val="90000"/>
            </a:lnSpc>
            <a:spcBef>
              <a:spcPct val="0"/>
            </a:spcBef>
            <a:spcAft>
              <a:spcPct val="35000"/>
            </a:spcAft>
            <a:buNone/>
          </a:pPr>
          <a:r>
            <a:rPr lang="en-US" sz="1300" b="0" i="0" kern="1200"/>
            <a:t>UI/UX design</a:t>
          </a:r>
          <a:endParaRPr lang="en-US" sz="1300" kern="1200" dirty="0"/>
        </a:p>
      </dsp:txBody>
      <dsp:txXfrm>
        <a:off x="986214" y="3791393"/>
        <a:ext cx="1182294" cy="538889"/>
      </dsp:txXfrm>
    </dsp:sp>
    <dsp:sp modelId="{8CD942E5-DF97-42A3-853D-A56821EDB7A8}">
      <dsp:nvSpPr>
        <dsp:cNvPr id="0" name=""/>
        <dsp:cNvSpPr/>
      </dsp:nvSpPr>
      <dsp:spPr>
        <a:xfrm>
          <a:off x="2216001" y="3876990"/>
          <a:ext cx="587600" cy="587600"/>
        </a:xfrm>
        <a:prstGeom prst="ellipse">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52C69F-8258-49E0-A704-D11ECD21581A}">
      <dsp:nvSpPr>
        <dsp:cNvPr id="0" name=""/>
        <dsp:cNvSpPr/>
      </dsp:nvSpPr>
      <dsp:spPr>
        <a:xfrm>
          <a:off x="2949176" y="2538161"/>
          <a:ext cx="1678858" cy="1253232"/>
        </a:xfrm>
        <a:prstGeom prst="round2SameRect">
          <a:avLst>
            <a:gd name="adj1" fmla="val 8000"/>
            <a:gd name="adj2" fmla="val 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a:t>Design sound effects, compose music, integrate voiceover/dialogue, optimize audio assets.</a:t>
          </a:r>
          <a:endParaRPr lang="en-US" sz="1200" kern="1200" dirty="0"/>
        </a:p>
      </dsp:txBody>
      <dsp:txXfrm>
        <a:off x="2978541" y="2567526"/>
        <a:ext cx="1620128" cy="1223867"/>
      </dsp:txXfrm>
    </dsp:sp>
    <dsp:sp modelId="{F94A4DA1-AA25-437B-B3FC-EC99D86DBBE8}">
      <dsp:nvSpPr>
        <dsp:cNvPr id="0" name=""/>
        <dsp:cNvSpPr/>
      </dsp:nvSpPr>
      <dsp:spPr>
        <a:xfrm>
          <a:off x="2949176" y="3791393"/>
          <a:ext cx="1678858" cy="53888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0" rIns="16510" bIns="0" numCol="1" spcCol="1270" anchor="ctr" anchorCtr="0">
          <a:noAutofit/>
        </a:bodyPr>
        <a:lstStyle/>
        <a:p>
          <a:pPr marL="0" lvl="0" indent="0" algn="l" defTabSz="577850">
            <a:lnSpc>
              <a:spcPct val="90000"/>
            </a:lnSpc>
            <a:spcBef>
              <a:spcPct val="0"/>
            </a:spcBef>
            <a:spcAft>
              <a:spcPct val="35000"/>
            </a:spcAft>
            <a:buNone/>
          </a:pPr>
          <a:r>
            <a:rPr lang="en-US" sz="1300" b="0" i="0" kern="1200"/>
            <a:t>Game audio</a:t>
          </a:r>
          <a:endParaRPr lang="en-US" sz="1300" kern="1200" dirty="0"/>
        </a:p>
      </dsp:txBody>
      <dsp:txXfrm>
        <a:off x="2949176" y="3791393"/>
        <a:ext cx="1182294" cy="538889"/>
      </dsp:txXfrm>
    </dsp:sp>
    <dsp:sp modelId="{240658B4-0FA5-4518-823D-432A1B570859}">
      <dsp:nvSpPr>
        <dsp:cNvPr id="0" name=""/>
        <dsp:cNvSpPr/>
      </dsp:nvSpPr>
      <dsp:spPr>
        <a:xfrm>
          <a:off x="4178962" y="3876990"/>
          <a:ext cx="587600" cy="587600"/>
        </a:xfrm>
        <a:prstGeom prst="ellipse">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CDC016-E124-476C-AC5D-8E31441AF835}">
      <dsp:nvSpPr>
        <dsp:cNvPr id="0" name=""/>
        <dsp:cNvSpPr/>
      </dsp:nvSpPr>
      <dsp:spPr>
        <a:xfrm>
          <a:off x="4912137" y="2538161"/>
          <a:ext cx="1678858" cy="1253232"/>
        </a:xfrm>
        <a:prstGeom prst="round2SameRect">
          <a:avLst>
            <a:gd name="adj1" fmla="val 8000"/>
            <a:gd name="adj2" fmla="val 0"/>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b="0" i="0" kern="1200"/>
            <a:t>Ensure functionality, compatibility, performance, usability, localization, compliance, bug tracking, and user feedback gathering.</a:t>
          </a:r>
          <a:endParaRPr lang="en-US" sz="1200" kern="1200" dirty="0"/>
        </a:p>
      </dsp:txBody>
      <dsp:txXfrm>
        <a:off x="4941502" y="2567526"/>
        <a:ext cx="1620128" cy="1223867"/>
      </dsp:txXfrm>
    </dsp:sp>
    <dsp:sp modelId="{09A01D7C-CBAD-4B00-AFD0-559BCFFA2314}">
      <dsp:nvSpPr>
        <dsp:cNvPr id="0" name=""/>
        <dsp:cNvSpPr/>
      </dsp:nvSpPr>
      <dsp:spPr>
        <a:xfrm>
          <a:off x="4912137" y="3791393"/>
          <a:ext cx="1678858" cy="538889"/>
        </a:xfrm>
        <a:prstGeom prst="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0" rIns="16510" bIns="0" numCol="1" spcCol="1270" anchor="ctr" anchorCtr="0">
          <a:noAutofit/>
        </a:bodyPr>
        <a:lstStyle/>
        <a:p>
          <a:pPr marL="0" lvl="0" indent="0" algn="l" defTabSz="577850">
            <a:lnSpc>
              <a:spcPct val="90000"/>
            </a:lnSpc>
            <a:spcBef>
              <a:spcPct val="0"/>
            </a:spcBef>
            <a:spcAft>
              <a:spcPct val="35000"/>
            </a:spcAft>
            <a:buNone/>
          </a:pPr>
          <a:r>
            <a:rPr lang="en-US" sz="1300" b="0" i="0" kern="1200" dirty="0"/>
            <a:t>Testing and QA</a:t>
          </a:r>
          <a:endParaRPr lang="en-US" sz="1300" kern="1200" dirty="0"/>
        </a:p>
      </dsp:txBody>
      <dsp:txXfrm>
        <a:off x="4912137" y="3791393"/>
        <a:ext cx="1182294" cy="538889"/>
      </dsp:txXfrm>
    </dsp:sp>
    <dsp:sp modelId="{97F97C80-2ABC-4BEA-8666-859E8BFB640E}">
      <dsp:nvSpPr>
        <dsp:cNvPr id="0" name=""/>
        <dsp:cNvSpPr/>
      </dsp:nvSpPr>
      <dsp:spPr>
        <a:xfrm>
          <a:off x="6141923" y="3876990"/>
          <a:ext cx="587600" cy="587600"/>
        </a:xfrm>
        <a:prstGeom prst="ellipse">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5/18/2023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6.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812107987"/>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pPr lvl="0"/>
            <a:r>
              <a:rPr lang="en-US"/>
              <a:t>Click to edit Master text styles</a:t>
            </a:r>
          </a:p>
        </p:txBody>
      </p:sp>
    </p:spTree>
    <p:extLst>
      <p:ext uri="{BB962C8B-B14F-4D97-AF65-F5344CB8AC3E}">
        <p14:creationId xmlns:p14="http://schemas.microsoft.com/office/powerpoint/2010/main" val="811534584"/>
      </p:ext>
    </p:extLst>
  </p:cSld>
  <p:clrMapOvr>
    <a:masterClrMapping/>
  </p:clrMapOvr>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4283094427"/>
      </p:ext>
    </p:extLst>
  </p:cSld>
  <p:clrMapOvr>
    <a:masterClrMapping/>
  </p:clrMapOvr>
  <p:hf hdr="0"/>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2856896"/>
      </p:ext>
    </p:extLst>
  </p:cSld>
  <p:clrMapOvr>
    <a:masterClrMapping/>
  </p:clrMapOvr>
  <p:hf hdr="0"/>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983868674"/>
      </p:ext>
    </p:extLst>
  </p:cSld>
  <p:clrMapOvr>
    <a:masterClrMapping/>
  </p:clrMapOvr>
  <p:hf hdr="0"/>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3540374412"/>
      </p:ext>
    </p:extLst>
  </p:cSld>
  <p:clrMapOvr>
    <a:masterClrMapping/>
  </p:clrMapOvr>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069715369"/>
      </p:ext>
    </p:extLst>
  </p:cSld>
  <p:clrMapOvr>
    <a:masterClrMapping/>
  </p:clrMapOvr>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4156480212"/>
      </p:ext>
    </p:extLst>
  </p:cSld>
  <p:clrMapOvr>
    <a:masterClrMapping/>
  </p:clrMapOvr>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4067579229"/>
      </p:ext>
    </p:extLst>
  </p:cSld>
  <p:clrMapOvr>
    <a:masterClrMapping/>
  </p:clrMapOvr>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213262918"/>
      </p:ext>
    </p:extLst>
  </p:cSld>
  <p:clrMapOvr>
    <a:masterClrMapping/>
  </p:clrMapOvr>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998107477"/>
      </p:ext>
    </p:extLst>
  </p:cSld>
  <p:clrMapOvr>
    <a:masterClrMapping/>
  </p:clrMapOvr>
  <p:hf hdr="0"/>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30129426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1133435514"/>
      </p:ext>
    </p:extLst>
  </p:cSld>
  <p:clrMapOvr>
    <a:masterClrMapping/>
  </p:clrMapOvr>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475838323"/>
      </p:ext>
    </p:extLst>
  </p:cSld>
  <p:clrMapOvr>
    <a:masterClrMapping/>
  </p:clrMapOvr>
  <p:hf hdr="0"/>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759482167"/>
      </p:ext>
    </p:extLst>
  </p:cSld>
  <p:clrMapOvr>
    <a:masterClrMapping/>
  </p:clrMapOvr>
  <p:hf hdr="0"/>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086742585"/>
      </p:ext>
    </p:extLst>
  </p:cSld>
  <p:clrMapOvr>
    <a:masterClrMapping/>
  </p:clrMapOvr>
  <p:hf hdr="0"/>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672793714"/>
      </p:ext>
    </p:extLst>
  </p:cSld>
  <p:clrMapOvr>
    <a:masterClrMapping/>
  </p:clrMapOvr>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656638714"/>
      </p:ext>
    </p:extLst>
  </p:cSld>
  <p:clrMapOvr>
    <a:masterClrMapping/>
  </p:clrMapOvr>
  <p:hf hdr="0"/>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888379026"/>
      </p:ext>
    </p:extLst>
  </p:cSld>
  <p:clrMapOvr>
    <a:masterClrMapping/>
  </p:clrMapOvr>
  <p:hf hdr="0"/>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255509365"/>
      </p:ext>
    </p:extLst>
  </p:cSld>
  <p:clrMapOvr>
    <a:masterClrMapping/>
  </p:clrMapOvr>
  <p:hf hdr="0"/>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017939633"/>
      </p:ext>
    </p:extLst>
  </p:cSld>
  <p:clrMapOvr>
    <a:masterClrMapping/>
  </p:clrMapOvr>
  <p:hf hdr="0"/>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351554158"/>
      </p:ext>
    </p:extLst>
  </p:cSld>
  <p:clrMapOvr>
    <a:masterClrMapping/>
  </p:clrMapOvr>
  <p:hf hdr="0"/>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87182157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591169955"/>
      </p:ext>
    </p:extLst>
  </p:cSld>
  <p:clrMapOvr>
    <a:masterClrMapping/>
  </p:clrMapOvr>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457054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1054915486"/>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494087560"/>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en-US"/>
              <a:t>Click to edit Master title style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0763702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67340925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978089997"/>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2532362521"/>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476584380"/>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3008932235"/>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321846982"/>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844143457"/>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142802176"/>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787104657"/>
      </p:ext>
    </p:extLst>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556091071"/>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3949870664"/>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634760134"/>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025384463"/>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707946482"/>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4194409892"/>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3818077018"/>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3185320048"/>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506786645"/>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666512243"/>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525678629"/>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432979304"/>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5/18/2023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355004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5/18/2023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46851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a:prstGeom prst="rect">
            <a:avLst/>
          </a:prstGeo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a:prstGeom prst="rect">
            <a:avLst/>
          </a:prstGeo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a:prstGeom prst="rect">
            <a:avLst/>
          </a:prstGeo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a:prstGeom prst="rect">
            <a:avLst/>
          </a:prstGeo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2743200" cy="365125"/>
          </a:xfrm>
          <a:prstGeom prst="rect">
            <a:avLst/>
          </a:prstGeom>
        </p:spPr>
        <p:txBody>
          <a:bodyPr>
            <a:noAutofit/>
          </a:bodyPr>
          <a:lstStyle>
            <a:lvl1pPr>
              <a:defRPr>
                <a:solidFill>
                  <a:schemeClr val="accent2"/>
                </a:solidFill>
                <a:latin typeface="+mn-lt"/>
              </a:defRPr>
            </a:lvl1pPr>
          </a:lstStyle>
          <a:p>
            <a:fld id="{4CF75428-5BE0-934D-BB71-675F8E23A386}" type="datetime1">
              <a:rPr lang="en-US" smtClean="0"/>
              <a:pPr/>
              <a:t>5/18/2023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9067800" y="6356350"/>
            <a:ext cx="2743200" cy="365125"/>
          </a:xfrm>
          <a:prstGeom prst="rect">
            <a:avLst/>
          </a:prstGeom>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a:prstGeom prst="rect">
            <a:avLst/>
          </a:prstGeo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a:prstGeom prst="rect">
            <a:avLst/>
          </a:prstGeo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a:prstGeom prst="rect">
            <a:avLst/>
          </a:prstGeo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a:prstGeom prst="rect">
            <a:avLst/>
          </a:prstGeo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a:prstGeom prst="rect">
            <a:avLst/>
          </a:prstGeo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a:prstGeom prst="rect">
            <a:avLst/>
          </a:prstGeom>
        </p:spPr>
        <p:txBody>
          <a:bodyPr>
            <a:noAutofit/>
          </a:bodyPr>
          <a:lstStyle>
            <a:lvl1pPr>
              <a:defRPr>
                <a:solidFill>
                  <a:schemeClr val="accent3"/>
                </a:solidFill>
                <a:latin typeface="+mn-lt"/>
              </a:defRPr>
            </a:lvl1pPr>
          </a:lstStyle>
          <a:p>
            <a:fld id="{9A85C5CA-AE29-AB4C-8F85-0373C72001D8}" type="datetime1">
              <a:rPr lang="en-US" smtClean="0"/>
              <a:pPr/>
              <a:t>5/18/2023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a:prstGeom prst="rect">
            <a:avLst/>
          </a:prstGeo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a:prstGeom prst="rect">
            <a:avLst/>
          </a:prstGeo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a:prstGeom prst="rect">
            <a:avLst/>
          </a:prstGeo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a:prstGeom prst="rect">
            <a:avLst/>
          </a:prstGeo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a:prstGeom prst="rect">
            <a:avLst/>
          </a:prstGeo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a:prstGeom prst="rect">
            <a:avLst/>
          </a:prstGeo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a:prstGeom prst="rect">
            <a:avLst/>
          </a:prstGeo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a:prstGeom prst="rect">
            <a:avLst/>
          </a:prstGeo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a:prstGeom prst="rect">
            <a:avLst/>
          </a:prstGeo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a:prstGeom prst="rect">
            <a:avLst/>
          </a:prstGeo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a:prstGeom prst="rect">
            <a:avLst/>
          </a:prstGeo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a:prstGeom prst="rect">
            <a:avLst/>
          </a:prstGeo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a:prstGeom prst="rect">
            <a:avLst/>
          </a:prstGeo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a:xfrm>
            <a:off x="381000" y="6356350"/>
            <a:ext cx="2743200" cy="365125"/>
          </a:xfrm>
          <a:prstGeom prst="rect">
            <a:avLst/>
          </a:prstGeom>
        </p:spPr>
        <p:txBody>
          <a:bodyPr>
            <a:noAutofit/>
          </a:bodyPr>
          <a:lstStyle>
            <a:lvl1pPr>
              <a:defRPr>
                <a:solidFill>
                  <a:schemeClr val="accent3"/>
                </a:solidFill>
                <a:latin typeface="+mn-lt"/>
              </a:defRPr>
            </a:lvl1pPr>
          </a:lstStyle>
          <a:p>
            <a:fld id="{75594855-01E8-5A4B-B2B8-E2ECEF879100}" type="datetime1">
              <a:rPr lang="en-US" smtClean="0"/>
              <a:pPr/>
              <a:t>5/18/2023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a:xfrm>
            <a:off x="4038600" y="6356350"/>
            <a:ext cx="4114800" cy="365125"/>
          </a:xfrm>
          <a:prstGeom prst="rect">
            <a:avLst/>
          </a:prstGeom>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a:xfrm>
            <a:off x="9067800" y="6356350"/>
            <a:ext cx="2743200" cy="365125"/>
          </a:xfrm>
          <a:prstGeom prst="rect">
            <a:avLst/>
          </a:prstGeo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666777115"/>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27648170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3667" y="2240800"/>
            <a:ext cx="5967200" cy="237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9600">
                <a:solidFill>
                  <a:srgbClr val="F3F3F3"/>
                </a:solidFill>
                <a:latin typeface="Teko"/>
                <a:ea typeface="Teko"/>
                <a:cs typeface="Teko"/>
                <a:sym typeface="Teko"/>
              </a:defRPr>
            </a:lvl1pPr>
            <a:lvl2pPr lvl="1" rtl="0">
              <a:spcBef>
                <a:spcPts val="0"/>
              </a:spcBef>
              <a:spcAft>
                <a:spcPts val="0"/>
              </a:spcAft>
              <a:buClr>
                <a:schemeClr val="lt1"/>
              </a:buClr>
              <a:buSzPts val="5200"/>
              <a:buNone/>
              <a:defRPr sz="6933">
                <a:solidFill>
                  <a:schemeClr val="lt1"/>
                </a:solidFill>
              </a:defRPr>
            </a:lvl2pPr>
            <a:lvl3pPr lvl="2" rtl="0">
              <a:spcBef>
                <a:spcPts val="0"/>
              </a:spcBef>
              <a:spcAft>
                <a:spcPts val="0"/>
              </a:spcAft>
              <a:buClr>
                <a:schemeClr val="lt1"/>
              </a:buClr>
              <a:buSzPts val="5200"/>
              <a:buNone/>
              <a:defRPr sz="6933">
                <a:solidFill>
                  <a:schemeClr val="lt1"/>
                </a:solidFill>
              </a:defRPr>
            </a:lvl3pPr>
            <a:lvl4pPr lvl="3" rtl="0">
              <a:spcBef>
                <a:spcPts val="0"/>
              </a:spcBef>
              <a:spcAft>
                <a:spcPts val="0"/>
              </a:spcAft>
              <a:buClr>
                <a:schemeClr val="lt1"/>
              </a:buClr>
              <a:buSzPts val="5200"/>
              <a:buNone/>
              <a:defRPr sz="6933">
                <a:solidFill>
                  <a:schemeClr val="lt1"/>
                </a:solidFill>
              </a:defRPr>
            </a:lvl4pPr>
            <a:lvl5pPr lvl="4" rtl="0">
              <a:spcBef>
                <a:spcPts val="0"/>
              </a:spcBef>
              <a:spcAft>
                <a:spcPts val="0"/>
              </a:spcAft>
              <a:buClr>
                <a:schemeClr val="lt1"/>
              </a:buClr>
              <a:buSzPts val="5200"/>
              <a:buNone/>
              <a:defRPr sz="6933">
                <a:solidFill>
                  <a:schemeClr val="lt1"/>
                </a:solidFill>
              </a:defRPr>
            </a:lvl5pPr>
            <a:lvl6pPr lvl="5" rtl="0">
              <a:spcBef>
                <a:spcPts val="0"/>
              </a:spcBef>
              <a:spcAft>
                <a:spcPts val="0"/>
              </a:spcAft>
              <a:buClr>
                <a:schemeClr val="lt1"/>
              </a:buClr>
              <a:buSzPts val="5200"/>
              <a:buNone/>
              <a:defRPr sz="6933">
                <a:solidFill>
                  <a:schemeClr val="lt1"/>
                </a:solidFill>
              </a:defRPr>
            </a:lvl6pPr>
            <a:lvl7pPr lvl="6" rtl="0">
              <a:spcBef>
                <a:spcPts val="0"/>
              </a:spcBef>
              <a:spcAft>
                <a:spcPts val="0"/>
              </a:spcAft>
              <a:buClr>
                <a:schemeClr val="lt1"/>
              </a:buClr>
              <a:buSzPts val="5200"/>
              <a:buNone/>
              <a:defRPr sz="6933">
                <a:solidFill>
                  <a:schemeClr val="lt1"/>
                </a:solidFill>
              </a:defRPr>
            </a:lvl7pPr>
            <a:lvl8pPr lvl="7" rtl="0">
              <a:spcBef>
                <a:spcPts val="0"/>
              </a:spcBef>
              <a:spcAft>
                <a:spcPts val="0"/>
              </a:spcAft>
              <a:buClr>
                <a:schemeClr val="lt1"/>
              </a:buClr>
              <a:buSzPts val="5200"/>
              <a:buNone/>
              <a:defRPr sz="6933">
                <a:solidFill>
                  <a:schemeClr val="lt1"/>
                </a:solidFill>
              </a:defRPr>
            </a:lvl8pPr>
            <a:lvl9pPr lvl="8" rtl="0">
              <a:spcBef>
                <a:spcPts val="0"/>
              </a:spcBef>
              <a:spcAft>
                <a:spcPts val="0"/>
              </a:spcAft>
              <a:buClr>
                <a:schemeClr val="lt1"/>
              </a:buClr>
              <a:buSzPts val="5200"/>
              <a:buNone/>
              <a:defRPr sz="6933">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1283667" y="4884800"/>
            <a:ext cx="3202800" cy="9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3733">
                <a:solidFill>
                  <a:schemeClr val="lt1"/>
                </a:solidFill>
              </a:defRPr>
            </a:lvl2pPr>
            <a:lvl3pPr lvl="2" rtl="0">
              <a:lnSpc>
                <a:spcPct val="100000"/>
              </a:lnSpc>
              <a:spcBef>
                <a:spcPts val="0"/>
              </a:spcBef>
              <a:spcAft>
                <a:spcPts val="0"/>
              </a:spcAft>
              <a:buClr>
                <a:schemeClr val="lt1"/>
              </a:buClr>
              <a:buSzPts val="2800"/>
              <a:buNone/>
              <a:defRPr sz="3733">
                <a:solidFill>
                  <a:schemeClr val="lt1"/>
                </a:solidFill>
              </a:defRPr>
            </a:lvl3pPr>
            <a:lvl4pPr lvl="3" rtl="0">
              <a:lnSpc>
                <a:spcPct val="100000"/>
              </a:lnSpc>
              <a:spcBef>
                <a:spcPts val="0"/>
              </a:spcBef>
              <a:spcAft>
                <a:spcPts val="0"/>
              </a:spcAft>
              <a:buClr>
                <a:schemeClr val="lt1"/>
              </a:buClr>
              <a:buSzPts val="2800"/>
              <a:buNone/>
              <a:defRPr sz="3733">
                <a:solidFill>
                  <a:schemeClr val="lt1"/>
                </a:solidFill>
              </a:defRPr>
            </a:lvl4pPr>
            <a:lvl5pPr lvl="4" rtl="0">
              <a:lnSpc>
                <a:spcPct val="100000"/>
              </a:lnSpc>
              <a:spcBef>
                <a:spcPts val="0"/>
              </a:spcBef>
              <a:spcAft>
                <a:spcPts val="0"/>
              </a:spcAft>
              <a:buClr>
                <a:schemeClr val="lt1"/>
              </a:buClr>
              <a:buSzPts val="2800"/>
              <a:buNone/>
              <a:defRPr sz="3733">
                <a:solidFill>
                  <a:schemeClr val="lt1"/>
                </a:solidFill>
              </a:defRPr>
            </a:lvl5pPr>
            <a:lvl6pPr lvl="5" rtl="0">
              <a:lnSpc>
                <a:spcPct val="100000"/>
              </a:lnSpc>
              <a:spcBef>
                <a:spcPts val="0"/>
              </a:spcBef>
              <a:spcAft>
                <a:spcPts val="0"/>
              </a:spcAft>
              <a:buClr>
                <a:schemeClr val="lt1"/>
              </a:buClr>
              <a:buSzPts val="2800"/>
              <a:buNone/>
              <a:defRPr sz="3733">
                <a:solidFill>
                  <a:schemeClr val="lt1"/>
                </a:solidFill>
              </a:defRPr>
            </a:lvl6pPr>
            <a:lvl7pPr lvl="6" rtl="0">
              <a:lnSpc>
                <a:spcPct val="100000"/>
              </a:lnSpc>
              <a:spcBef>
                <a:spcPts val="0"/>
              </a:spcBef>
              <a:spcAft>
                <a:spcPts val="0"/>
              </a:spcAft>
              <a:buClr>
                <a:schemeClr val="lt1"/>
              </a:buClr>
              <a:buSzPts val="2800"/>
              <a:buNone/>
              <a:defRPr sz="3733">
                <a:solidFill>
                  <a:schemeClr val="lt1"/>
                </a:solidFill>
              </a:defRPr>
            </a:lvl7pPr>
            <a:lvl8pPr lvl="7" rtl="0">
              <a:lnSpc>
                <a:spcPct val="100000"/>
              </a:lnSpc>
              <a:spcBef>
                <a:spcPts val="0"/>
              </a:spcBef>
              <a:spcAft>
                <a:spcPts val="0"/>
              </a:spcAft>
              <a:buClr>
                <a:schemeClr val="lt1"/>
              </a:buClr>
              <a:buSzPts val="2800"/>
              <a:buNone/>
              <a:defRPr sz="3733">
                <a:solidFill>
                  <a:schemeClr val="lt1"/>
                </a:solidFill>
              </a:defRPr>
            </a:lvl8pPr>
            <a:lvl9pPr lvl="8" rtl="0">
              <a:lnSpc>
                <a:spcPct val="100000"/>
              </a:lnSpc>
              <a:spcBef>
                <a:spcPts val="0"/>
              </a:spcBef>
              <a:spcAft>
                <a:spcPts val="0"/>
              </a:spcAft>
              <a:buClr>
                <a:schemeClr val="lt1"/>
              </a:buClr>
              <a:buSzPts val="2800"/>
              <a:buNone/>
              <a:defRPr sz="37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833110423"/>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335819" y="967985"/>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13" name="Google Shape;13;p3"/>
          <p:cNvSpPr txBox="1">
            <a:spLocks noGrp="1"/>
          </p:cNvSpPr>
          <p:nvPr>
            <p:ph type="subTitle" idx="1"/>
          </p:nvPr>
        </p:nvSpPr>
        <p:spPr>
          <a:xfrm>
            <a:off x="6335819" y="1538665"/>
            <a:ext cx="2856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14" name="Google Shape;14;p3"/>
          <p:cNvSpPr txBox="1">
            <a:spLocks noGrp="1"/>
          </p:cNvSpPr>
          <p:nvPr>
            <p:ph type="title" idx="2" hasCustomPrompt="1"/>
          </p:nvPr>
        </p:nvSpPr>
        <p:spPr>
          <a:xfrm>
            <a:off x="5438564" y="13440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6400">
                <a:latin typeface="Teko"/>
                <a:ea typeface="Teko"/>
                <a:cs typeface="Teko"/>
                <a:sym typeface="Teko"/>
              </a:defRPr>
            </a:lvl1pPr>
            <a:lvl2pPr lvl="1" rtl="0">
              <a:spcBef>
                <a:spcPts val="0"/>
              </a:spcBef>
              <a:spcAft>
                <a:spcPts val="0"/>
              </a:spcAft>
              <a:buSzPts val="4800"/>
              <a:buFont typeface="Teko Medium"/>
              <a:buNone/>
              <a:defRPr sz="6400">
                <a:latin typeface="Teko Medium"/>
                <a:ea typeface="Teko Medium"/>
                <a:cs typeface="Teko Medium"/>
                <a:sym typeface="Teko Medium"/>
              </a:defRPr>
            </a:lvl2pPr>
            <a:lvl3pPr lvl="2" rtl="0">
              <a:spcBef>
                <a:spcPts val="0"/>
              </a:spcBef>
              <a:spcAft>
                <a:spcPts val="0"/>
              </a:spcAft>
              <a:buSzPts val="4800"/>
              <a:buFont typeface="Teko Medium"/>
              <a:buNone/>
              <a:defRPr sz="6400">
                <a:latin typeface="Teko Medium"/>
                <a:ea typeface="Teko Medium"/>
                <a:cs typeface="Teko Medium"/>
                <a:sym typeface="Teko Medium"/>
              </a:defRPr>
            </a:lvl3pPr>
            <a:lvl4pPr lvl="3" rtl="0">
              <a:spcBef>
                <a:spcPts val="0"/>
              </a:spcBef>
              <a:spcAft>
                <a:spcPts val="0"/>
              </a:spcAft>
              <a:buSzPts val="4800"/>
              <a:buFont typeface="Teko Medium"/>
              <a:buNone/>
              <a:defRPr sz="6400">
                <a:latin typeface="Teko Medium"/>
                <a:ea typeface="Teko Medium"/>
                <a:cs typeface="Teko Medium"/>
                <a:sym typeface="Teko Medium"/>
              </a:defRPr>
            </a:lvl4pPr>
            <a:lvl5pPr lvl="4" rtl="0">
              <a:spcBef>
                <a:spcPts val="0"/>
              </a:spcBef>
              <a:spcAft>
                <a:spcPts val="0"/>
              </a:spcAft>
              <a:buSzPts val="4800"/>
              <a:buFont typeface="Teko Medium"/>
              <a:buNone/>
              <a:defRPr sz="6400">
                <a:latin typeface="Teko Medium"/>
                <a:ea typeface="Teko Medium"/>
                <a:cs typeface="Teko Medium"/>
                <a:sym typeface="Teko Medium"/>
              </a:defRPr>
            </a:lvl5pPr>
            <a:lvl6pPr lvl="5" rtl="0">
              <a:spcBef>
                <a:spcPts val="0"/>
              </a:spcBef>
              <a:spcAft>
                <a:spcPts val="0"/>
              </a:spcAft>
              <a:buSzPts val="4800"/>
              <a:buFont typeface="Teko Medium"/>
              <a:buNone/>
              <a:defRPr sz="6400">
                <a:latin typeface="Teko Medium"/>
                <a:ea typeface="Teko Medium"/>
                <a:cs typeface="Teko Medium"/>
                <a:sym typeface="Teko Medium"/>
              </a:defRPr>
            </a:lvl6pPr>
            <a:lvl7pPr lvl="6" rtl="0">
              <a:spcBef>
                <a:spcPts val="0"/>
              </a:spcBef>
              <a:spcAft>
                <a:spcPts val="0"/>
              </a:spcAft>
              <a:buSzPts val="4800"/>
              <a:buFont typeface="Teko Medium"/>
              <a:buNone/>
              <a:defRPr sz="6400">
                <a:latin typeface="Teko Medium"/>
                <a:ea typeface="Teko Medium"/>
                <a:cs typeface="Teko Medium"/>
                <a:sym typeface="Teko Medium"/>
              </a:defRPr>
            </a:lvl7pPr>
            <a:lvl8pPr lvl="7" rtl="0">
              <a:spcBef>
                <a:spcPts val="0"/>
              </a:spcBef>
              <a:spcAft>
                <a:spcPts val="0"/>
              </a:spcAft>
              <a:buSzPts val="4800"/>
              <a:buFont typeface="Teko Medium"/>
              <a:buNone/>
              <a:defRPr sz="6400">
                <a:latin typeface="Teko Medium"/>
                <a:ea typeface="Teko Medium"/>
                <a:cs typeface="Teko Medium"/>
                <a:sym typeface="Teko Medium"/>
              </a:defRPr>
            </a:lvl8pPr>
            <a:lvl9pPr lvl="8" rtl="0">
              <a:spcBef>
                <a:spcPts val="0"/>
              </a:spcBef>
              <a:spcAft>
                <a:spcPts val="0"/>
              </a:spcAft>
              <a:buSzPts val="4800"/>
              <a:buFont typeface="Teko Medium"/>
              <a:buNone/>
              <a:defRPr sz="64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8028267" y="2289128"/>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16" name="Google Shape;16;p3"/>
          <p:cNvSpPr txBox="1">
            <a:spLocks noGrp="1"/>
          </p:cNvSpPr>
          <p:nvPr>
            <p:ph type="subTitle" idx="4"/>
          </p:nvPr>
        </p:nvSpPr>
        <p:spPr>
          <a:xfrm>
            <a:off x="8028267" y="2857569"/>
            <a:ext cx="2961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17" name="Google Shape;17;p3"/>
          <p:cNvSpPr txBox="1">
            <a:spLocks noGrp="1"/>
          </p:cNvSpPr>
          <p:nvPr>
            <p:ph type="title" idx="5" hasCustomPrompt="1"/>
          </p:nvPr>
        </p:nvSpPr>
        <p:spPr>
          <a:xfrm>
            <a:off x="7042905" y="2669895"/>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6400">
                <a:latin typeface="Teko"/>
                <a:ea typeface="Teko"/>
                <a:cs typeface="Teko"/>
                <a:sym typeface="Teko"/>
              </a:defRPr>
            </a:lvl1pPr>
            <a:lvl2pPr lvl="1" rtl="0">
              <a:spcBef>
                <a:spcPts val="0"/>
              </a:spcBef>
              <a:spcAft>
                <a:spcPts val="0"/>
              </a:spcAft>
              <a:buSzPts val="4800"/>
              <a:buFont typeface="Teko Medium"/>
              <a:buNone/>
              <a:defRPr sz="6400">
                <a:latin typeface="Teko Medium"/>
                <a:ea typeface="Teko Medium"/>
                <a:cs typeface="Teko Medium"/>
                <a:sym typeface="Teko Medium"/>
              </a:defRPr>
            </a:lvl2pPr>
            <a:lvl3pPr lvl="2" rtl="0">
              <a:spcBef>
                <a:spcPts val="0"/>
              </a:spcBef>
              <a:spcAft>
                <a:spcPts val="0"/>
              </a:spcAft>
              <a:buSzPts val="4800"/>
              <a:buFont typeface="Teko Medium"/>
              <a:buNone/>
              <a:defRPr sz="6400">
                <a:latin typeface="Teko Medium"/>
                <a:ea typeface="Teko Medium"/>
                <a:cs typeface="Teko Medium"/>
                <a:sym typeface="Teko Medium"/>
              </a:defRPr>
            </a:lvl3pPr>
            <a:lvl4pPr lvl="3" rtl="0">
              <a:spcBef>
                <a:spcPts val="0"/>
              </a:spcBef>
              <a:spcAft>
                <a:spcPts val="0"/>
              </a:spcAft>
              <a:buSzPts val="4800"/>
              <a:buFont typeface="Teko Medium"/>
              <a:buNone/>
              <a:defRPr sz="6400">
                <a:latin typeface="Teko Medium"/>
                <a:ea typeface="Teko Medium"/>
                <a:cs typeface="Teko Medium"/>
                <a:sym typeface="Teko Medium"/>
              </a:defRPr>
            </a:lvl4pPr>
            <a:lvl5pPr lvl="4" rtl="0">
              <a:spcBef>
                <a:spcPts val="0"/>
              </a:spcBef>
              <a:spcAft>
                <a:spcPts val="0"/>
              </a:spcAft>
              <a:buSzPts val="4800"/>
              <a:buFont typeface="Teko Medium"/>
              <a:buNone/>
              <a:defRPr sz="6400">
                <a:latin typeface="Teko Medium"/>
                <a:ea typeface="Teko Medium"/>
                <a:cs typeface="Teko Medium"/>
                <a:sym typeface="Teko Medium"/>
              </a:defRPr>
            </a:lvl5pPr>
            <a:lvl6pPr lvl="5" rtl="0">
              <a:spcBef>
                <a:spcPts val="0"/>
              </a:spcBef>
              <a:spcAft>
                <a:spcPts val="0"/>
              </a:spcAft>
              <a:buSzPts val="4800"/>
              <a:buFont typeface="Teko Medium"/>
              <a:buNone/>
              <a:defRPr sz="6400">
                <a:latin typeface="Teko Medium"/>
                <a:ea typeface="Teko Medium"/>
                <a:cs typeface="Teko Medium"/>
                <a:sym typeface="Teko Medium"/>
              </a:defRPr>
            </a:lvl6pPr>
            <a:lvl7pPr lvl="6" rtl="0">
              <a:spcBef>
                <a:spcPts val="0"/>
              </a:spcBef>
              <a:spcAft>
                <a:spcPts val="0"/>
              </a:spcAft>
              <a:buSzPts val="4800"/>
              <a:buFont typeface="Teko Medium"/>
              <a:buNone/>
              <a:defRPr sz="6400">
                <a:latin typeface="Teko Medium"/>
                <a:ea typeface="Teko Medium"/>
                <a:cs typeface="Teko Medium"/>
                <a:sym typeface="Teko Medium"/>
              </a:defRPr>
            </a:lvl7pPr>
            <a:lvl8pPr lvl="7" rtl="0">
              <a:spcBef>
                <a:spcPts val="0"/>
              </a:spcBef>
              <a:spcAft>
                <a:spcPts val="0"/>
              </a:spcAft>
              <a:buSzPts val="4800"/>
              <a:buFont typeface="Teko Medium"/>
              <a:buNone/>
              <a:defRPr sz="6400">
                <a:latin typeface="Teko Medium"/>
                <a:ea typeface="Teko Medium"/>
                <a:cs typeface="Teko Medium"/>
                <a:sym typeface="Teko Medium"/>
              </a:defRPr>
            </a:lvl8pPr>
            <a:lvl9pPr lvl="8" rtl="0">
              <a:spcBef>
                <a:spcPts val="0"/>
              </a:spcBef>
              <a:spcAft>
                <a:spcPts val="0"/>
              </a:spcAft>
              <a:buSzPts val="4800"/>
              <a:buFont typeface="Teko Medium"/>
              <a:buNone/>
              <a:defRPr sz="64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8028267" y="3603656"/>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19" name="Google Shape;19;p3"/>
          <p:cNvSpPr txBox="1">
            <a:spLocks noGrp="1"/>
          </p:cNvSpPr>
          <p:nvPr>
            <p:ph type="subTitle" idx="7"/>
          </p:nvPr>
        </p:nvSpPr>
        <p:spPr>
          <a:xfrm>
            <a:off x="8028267" y="4191999"/>
            <a:ext cx="2856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0" name="Google Shape;20;p3"/>
          <p:cNvSpPr txBox="1">
            <a:spLocks noGrp="1"/>
          </p:cNvSpPr>
          <p:nvPr>
            <p:ph type="title" idx="8" hasCustomPrompt="1"/>
          </p:nvPr>
        </p:nvSpPr>
        <p:spPr>
          <a:xfrm>
            <a:off x="7042905" y="3999496"/>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6400">
                <a:latin typeface="Teko"/>
                <a:ea typeface="Teko"/>
                <a:cs typeface="Teko"/>
                <a:sym typeface="Teko"/>
              </a:defRPr>
            </a:lvl1pPr>
            <a:lvl2pPr lvl="1" rtl="0">
              <a:spcBef>
                <a:spcPts val="0"/>
              </a:spcBef>
              <a:spcAft>
                <a:spcPts val="0"/>
              </a:spcAft>
              <a:buSzPts val="4800"/>
              <a:buFont typeface="Teko Medium"/>
              <a:buNone/>
              <a:defRPr sz="6400">
                <a:latin typeface="Teko Medium"/>
                <a:ea typeface="Teko Medium"/>
                <a:cs typeface="Teko Medium"/>
                <a:sym typeface="Teko Medium"/>
              </a:defRPr>
            </a:lvl2pPr>
            <a:lvl3pPr lvl="2" rtl="0">
              <a:spcBef>
                <a:spcPts val="0"/>
              </a:spcBef>
              <a:spcAft>
                <a:spcPts val="0"/>
              </a:spcAft>
              <a:buSzPts val="4800"/>
              <a:buFont typeface="Teko Medium"/>
              <a:buNone/>
              <a:defRPr sz="6400">
                <a:latin typeface="Teko Medium"/>
                <a:ea typeface="Teko Medium"/>
                <a:cs typeface="Teko Medium"/>
                <a:sym typeface="Teko Medium"/>
              </a:defRPr>
            </a:lvl3pPr>
            <a:lvl4pPr lvl="3" rtl="0">
              <a:spcBef>
                <a:spcPts val="0"/>
              </a:spcBef>
              <a:spcAft>
                <a:spcPts val="0"/>
              </a:spcAft>
              <a:buSzPts val="4800"/>
              <a:buFont typeface="Teko Medium"/>
              <a:buNone/>
              <a:defRPr sz="6400">
                <a:latin typeface="Teko Medium"/>
                <a:ea typeface="Teko Medium"/>
                <a:cs typeface="Teko Medium"/>
                <a:sym typeface="Teko Medium"/>
              </a:defRPr>
            </a:lvl4pPr>
            <a:lvl5pPr lvl="4" rtl="0">
              <a:spcBef>
                <a:spcPts val="0"/>
              </a:spcBef>
              <a:spcAft>
                <a:spcPts val="0"/>
              </a:spcAft>
              <a:buSzPts val="4800"/>
              <a:buFont typeface="Teko Medium"/>
              <a:buNone/>
              <a:defRPr sz="6400">
                <a:latin typeface="Teko Medium"/>
                <a:ea typeface="Teko Medium"/>
                <a:cs typeface="Teko Medium"/>
                <a:sym typeface="Teko Medium"/>
              </a:defRPr>
            </a:lvl5pPr>
            <a:lvl6pPr lvl="5" rtl="0">
              <a:spcBef>
                <a:spcPts val="0"/>
              </a:spcBef>
              <a:spcAft>
                <a:spcPts val="0"/>
              </a:spcAft>
              <a:buSzPts val="4800"/>
              <a:buFont typeface="Teko Medium"/>
              <a:buNone/>
              <a:defRPr sz="6400">
                <a:latin typeface="Teko Medium"/>
                <a:ea typeface="Teko Medium"/>
                <a:cs typeface="Teko Medium"/>
                <a:sym typeface="Teko Medium"/>
              </a:defRPr>
            </a:lvl6pPr>
            <a:lvl7pPr lvl="6" rtl="0">
              <a:spcBef>
                <a:spcPts val="0"/>
              </a:spcBef>
              <a:spcAft>
                <a:spcPts val="0"/>
              </a:spcAft>
              <a:buSzPts val="4800"/>
              <a:buFont typeface="Teko Medium"/>
              <a:buNone/>
              <a:defRPr sz="6400">
                <a:latin typeface="Teko Medium"/>
                <a:ea typeface="Teko Medium"/>
                <a:cs typeface="Teko Medium"/>
                <a:sym typeface="Teko Medium"/>
              </a:defRPr>
            </a:lvl7pPr>
            <a:lvl8pPr lvl="7" rtl="0">
              <a:spcBef>
                <a:spcPts val="0"/>
              </a:spcBef>
              <a:spcAft>
                <a:spcPts val="0"/>
              </a:spcAft>
              <a:buSzPts val="4800"/>
              <a:buFont typeface="Teko Medium"/>
              <a:buNone/>
              <a:defRPr sz="6400">
                <a:latin typeface="Teko Medium"/>
                <a:ea typeface="Teko Medium"/>
                <a:cs typeface="Teko Medium"/>
                <a:sym typeface="Teko Medium"/>
              </a:defRPr>
            </a:lvl8pPr>
            <a:lvl9pPr lvl="8" rtl="0">
              <a:spcBef>
                <a:spcPts val="0"/>
              </a:spcBef>
              <a:spcAft>
                <a:spcPts val="0"/>
              </a:spcAft>
              <a:buSzPts val="4800"/>
              <a:buFont typeface="Teko Medium"/>
              <a:buNone/>
              <a:defRPr sz="64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964800" y="-72396"/>
            <a:ext cx="10262400" cy="1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SzPts val="2400"/>
              <a:buFont typeface="Teko"/>
              <a:buNone/>
              <a:defRPr sz="3200">
                <a:latin typeface="Teko"/>
                <a:ea typeface="Teko"/>
                <a:cs typeface="Teko"/>
                <a:sym typeface="Teko"/>
              </a:defRPr>
            </a:lvl2pPr>
            <a:lvl3pPr lvl="2" algn="ctr" rtl="0">
              <a:spcBef>
                <a:spcPts val="0"/>
              </a:spcBef>
              <a:spcAft>
                <a:spcPts val="0"/>
              </a:spcAft>
              <a:buSzPts val="2400"/>
              <a:buFont typeface="Teko"/>
              <a:buNone/>
              <a:defRPr sz="3200">
                <a:latin typeface="Teko"/>
                <a:ea typeface="Teko"/>
                <a:cs typeface="Teko"/>
                <a:sym typeface="Teko"/>
              </a:defRPr>
            </a:lvl3pPr>
            <a:lvl4pPr lvl="3" algn="ctr" rtl="0">
              <a:spcBef>
                <a:spcPts val="0"/>
              </a:spcBef>
              <a:spcAft>
                <a:spcPts val="0"/>
              </a:spcAft>
              <a:buSzPts val="2400"/>
              <a:buFont typeface="Teko"/>
              <a:buNone/>
              <a:defRPr sz="3200">
                <a:latin typeface="Teko"/>
                <a:ea typeface="Teko"/>
                <a:cs typeface="Teko"/>
                <a:sym typeface="Teko"/>
              </a:defRPr>
            </a:lvl4pPr>
            <a:lvl5pPr lvl="4" algn="ctr" rtl="0">
              <a:spcBef>
                <a:spcPts val="0"/>
              </a:spcBef>
              <a:spcAft>
                <a:spcPts val="0"/>
              </a:spcAft>
              <a:buSzPts val="2400"/>
              <a:buFont typeface="Teko"/>
              <a:buNone/>
              <a:defRPr sz="3200">
                <a:latin typeface="Teko"/>
                <a:ea typeface="Teko"/>
                <a:cs typeface="Teko"/>
                <a:sym typeface="Teko"/>
              </a:defRPr>
            </a:lvl5pPr>
            <a:lvl6pPr lvl="5" algn="ctr" rtl="0">
              <a:spcBef>
                <a:spcPts val="0"/>
              </a:spcBef>
              <a:spcAft>
                <a:spcPts val="0"/>
              </a:spcAft>
              <a:buSzPts val="2400"/>
              <a:buFont typeface="Teko"/>
              <a:buNone/>
              <a:defRPr sz="3200">
                <a:latin typeface="Teko"/>
                <a:ea typeface="Teko"/>
                <a:cs typeface="Teko"/>
                <a:sym typeface="Teko"/>
              </a:defRPr>
            </a:lvl6pPr>
            <a:lvl7pPr lvl="6" algn="ctr" rtl="0">
              <a:spcBef>
                <a:spcPts val="0"/>
              </a:spcBef>
              <a:spcAft>
                <a:spcPts val="0"/>
              </a:spcAft>
              <a:buSzPts val="2400"/>
              <a:buFont typeface="Teko"/>
              <a:buNone/>
              <a:defRPr sz="3200">
                <a:latin typeface="Teko"/>
                <a:ea typeface="Teko"/>
                <a:cs typeface="Teko"/>
                <a:sym typeface="Teko"/>
              </a:defRPr>
            </a:lvl7pPr>
            <a:lvl8pPr lvl="7" algn="ctr" rtl="0">
              <a:spcBef>
                <a:spcPts val="0"/>
              </a:spcBef>
              <a:spcAft>
                <a:spcPts val="0"/>
              </a:spcAft>
              <a:buSzPts val="2400"/>
              <a:buFont typeface="Teko"/>
              <a:buNone/>
              <a:defRPr sz="3200">
                <a:latin typeface="Teko"/>
                <a:ea typeface="Teko"/>
                <a:cs typeface="Teko"/>
                <a:sym typeface="Teko"/>
              </a:defRPr>
            </a:lvl8pPr>
            <a:lvl9pPr lvl="8" algn="ct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22" name="Google Shape;22;p3"/>
          <p:cNvSpPr txBox="1">
            <a:spLocks noGrp="1"/>
          </p:cNvSpPr>
          <p:nvPr>
            <p:ph type="ctrTitle" idx="13"/>
          </p:nvPr>
        </p:nvSpPr>
        <p:spPr>
          <a:xfrm>
            <a:off x="6335819" y="4920500"/>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23" name="Google Shape;23;p3"/>
          <p:cNvSpPr txBox="1">
            <a:spLocks noGrp="1"/>
          </p:cNvSpPr>
          <p:nvPr>
            <p:ph type="subTitle" idx="14"/>
          </p:nvPr>
        </p:nvSpPr>
        <p:spPr>
          <a:xfrm>
            <a:off x="6335819" y="5511375"/>
            <a:ext cx="2856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4" name="Google Shape;24;p3"/>
          <p:cNvSpPr txBox="1">
            <a:spLocks noGrp="1"/>
          </p:cNvSpPr>
          <p:nvPr>
            <p:ph type="title" idx="15" hasCustomPrompt="1"/>
          </p:nvPr>
        </p:nvSpPr>
        <p:spPr>
          <a:xfrm>
            <a:off x="5438564" y="5321843"/>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6400">
                <a:latin typeface="Teko"/>
                <a:ea typeface="Teko"/>
                <a:cs typeface="Teko"/>
                <a:sym typeface="Teko"/>
              </a:defRPr>
            </a:lvl1pPr>
            <a:lvl2pPr lvl="1" rtl="0">
              <a:spcBef>
                <a:spcPts val="0"/>
              </a:spcBef>
              <a:spcAft>
                <a:spcPts val="0"/>
              </a:spcAft>
              <a:buSzPts val="4800"/>
              <a:buFont typeface="Teko Medium"/>
              <a:buNone/>
              <a:defRPr sz="6400">
                <a:latin typeface="Teko Medium"/>
                <a:ea typeface="Teko Medium"/>
                <a:cs typeface="Teko Medium"/>
                <a:sym typeface="Teko Medium"/>
              </a:defRPr>
            </a:lvl2pPr>
            <a:lvl3pPr lvl="2" rtl="0">
              <a:spcBef>
                <a:spcPts val="0"/>
              </a:spcBef>
              <a:spcAft>
                <a:spcPts val="0"/>
              </a:spcAft>
              <a:buSzPts val="4800"/>
              <a:buFont typeface="Teko Medium"/>
              <a:buNone/>
              <a:defRPr sz="6400">
                <a:latin typeface="Teko Medium"/>
                <a:ea typeface="Teko Medium"/>
                <a:cs typeface="Teko Medium"/>
                <a:sym typeface="Teko Medium"/>
              </a:defRPr>
            </a:lvl3pPr>
            <a:lvl4pPr lvl="3" rtl="0">
              <a:spcBef>
                <a:spcPts val="0"/>
              </a:spcBef>
              <a:spcAft>
                <a:spcPts val="0"/>
              </a:spcAft>
              <a:buSzPts val="4800"/>
              <a:buFont typeface="Teko Medium"/>
              <a:buNone/>
              <a:defRPr sz="6400">
                <a:latin typeface="Teko Medium"/>
                <a:ea typeface="Teko Medium"/>
                <a:cs typeface="Teko Medium"/>
                <a:sym typeface="Teko Medium"/>
              </a:defRPr>
            </a:lvl4pPr>
            <a:lvl5pPr lvl="4" rtl="0">
              <a:spcBef>
                <a:spcPts val="0"/>
              </a:spcBef>
              <a:spcAft>
                <a:spcPts val="0"/>
              </a:spcAft>
              <a:buSzPts val="4800"/>
              <a:buFont typeface="Teko Medium"/>
              <a:buNone/>
              <a:defRPr sz="6400">
                <a:latin typeface="Teko Medium"/>
                <a:ea typeface="Teko Medium"/>
                <a:cs typeface="Teko Medium"/>
                <a:sym typeface="Teko Medium"/>
              </a:defRPr>
            </a:lvl5pPr>
            <a:lvl6pPr lvl="5" rtl="0">
              <a:spcBef>
                <a:spcPts val="0"/>
              </a:spcBef>
              <a:spcAft>
                <a:spcPts val="0"/>
              </a:spcAft>
              <a:buSzPts val="4800"/>
              <a:buFont typeface="Teko Medium"/>
              <a:buNone/>
              <a:defRPr sz="6400">
                <a:latin typeface="Teko Medium"/>
                <a:ea typeface="Teko Medium"/>
                <a:cs typeface="Teko Medium"/>
                <a:sym typeface="Teko Medium"/>
              </a:defRPr>
            </a:lvl6pPr>
            <a:lvl7pPr lvl="6" rtl="0">
              <a:spcBef>
                <a:spcPts val="0"/>
              </a:spcBef>
              <a:spcAft>
                <a:spcPts val="0"/>
              </a:spcAft>
              <a:buSzPts val="4800"/>
              <a:buFont typeface="Teko Medium"/>
              <a:buNone/>
              <a:defRPr sz="6400">
                <a:latin typeface="Teko Medium"/>
                <a:ea typeface="Teko Medium"/>
                <a:cs typeface="Teko Medium"/>
                <a:sym typeface="Teko Medium"/>
              </a:defRPr>
            </a:lvl7pPr>
            <a:lvl8pPr lvl="7" rtl="0">
              <a:spcBef>
                <a:spcPts val="0"/>
              </a:spcBef>
              <a:spcAft>
                <a:spcPts val="0"/>
              </a:spcAft>
              <a:buSzPts val="4800"/>
              <a:buFont typeface="Teko Medium"/>
              <a:buNone/>
              <a:defRPr sz="6400">
                <a:latin typeface="Teko Medium"/>
                <a:ea typeface="Teko Medium"/>
                <a:cs typeface="Teko Medium"/>
                <a:sym typeface="Teko Medium"/>
              </a:defRPr>
            </a:lvl8pPr>
            <a:lvl9pPr lvl="8" rtl="0">
              <a:spcBef>
                <a:spcPts val="0"/>
              </a:spcBef>
              <a:spcAft>
                <a:spcPts val="0"/>
              </a:spcAft>
              <a:buSzPts val="4800"/>
              <a:buFont typeface="Teko Medium"/>
              <a:buNone/>
              <a:defRPr sz="6400">
                <a:latin typeface="Teko Medium"/>
                <a:ea typeface="Teko Medium"/>
                <a:cs typeface="Teko Medium"/>
                <a:sym typeface="Teko Medium"/>
              </a:defRPr>
            </a:lvl9pPr>
          </a:lstStyle>
          <a:p>
            <a:r>
              <a:t>xx%</a:t>
            </a:r>
          </a:p>
        </p:txBody>
      </p:sp>
    </p:spTree>
    <p:extLst>
      <p:ext uri="{BB962C8B-B14F-4D97-AF65-F5344CB8AC3E}">
        <p14:creationId xmlns:p14="http://schemas.microsoft.com/office/powerpoint/2010/main" val="1185679474"/>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197963" y="2104233"/>
            <a:ext cx="3796000" cy="11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27" name="Google Shape;27;p4"/>
          <p:cNvSpPr txBox="1">
            <a:spLocks noGrp="1"/>
          </p:cNvSpPr>
          <p:nvPr>
            <p:ph type="subTitle" idx="1"/>
          </p:nvPr>
        </p:nvSpPr>
        <p:spPr>
          <a:xfrm flipH="1">
            <a:off x="3204600" y="3193767"/>
            <a:ext cx="5782800" cy="15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2258967582"/>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text 2 ">
  <p:cSld name="Title + text 2 ">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471500" y="-259236"/>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3200">
                <a:latin typeface="Teko"/>
                <a:ea typeface="Teko"/>
                <a:cs typeface="Teko"/>
                <a:sym typeface="Teko"/>
              </a:defRPr>
            </a:lvl1pPr>
            <a:lvl2pPr lvl="1"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9pPr>
          </a:lstStyle>
          <a:p>
            <a:r>
              <a:rPr lang="en-US"/>
              <a:t>Click to edit Master title style</a:t>
            </a:r>
            <a:endParaRPr/>
          </a:p>
        </p:txBody>
      </p:sp>
      <p:sp>
        <p:nvSpPr>
          <p:cNvPr id="30" name="Google Shape;30;p5"/>
          <p:cNvSpPr txBox="1">
            <a:spLocks noGrp="1"/>
          </p:cNvSpPr>
          <p:nvPr>
            <p:ph type="subTitle" idx="1"/>
          </p:nvPr>
        </p:nvSpPr>
        <p:spPr>
          <a:xfrm>
            <a:off x="6471500" y="3038767"/>
            <a:ext cx="39960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2034095770"/>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2619800" y="-71505"/>
            <a:ext cx="6952400" cy="1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2774218529"/>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text 3 ">
  <p:cSld name="Title + text 3 ">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438603" y="3012400"/>
            <a:ext cx="3729600" cy="83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4000">
                <a:latin typeface="Teko"/>
                <a:ea typeface="Teko"/>
                <a:cs typeface="Teko"/>
                <a:sym typeface="Teko"/>
              </a:defRPr>
            </a:lvl1pPr>
            <a:lvl2pPr lvl="1" algn="ctr" rtl="0">
              <a:spcBef>
                <a:spcPts val="0"/>
              </a:spcBef>
              <a:spcAft>
                <a:spcPts val="0"/>
              </a:spcAft>
              <a:buNone/>
              <a:defRPr sz="3200">
                <a:latin typeface="Teko Light"/>
                <a:ea typeface="Teko Light"/>
                <a:cs typeface="Teko Light"/>
                <a:sym typeface="Teko Light"/>
              </a:defRPr>
            </a:lvl2pPr>
            <a:lvl3pPr lvl="2" algn="ctr" rtl="0">
              <a:spcBef>
                <a:spcPts val="0"/>
              </a:spcBef>
              <a:spcAft>
                <a:spcPts val="0"/>
              </a:spcAft>
              <a:buNone/>
              <a:defRPr sz="3200">
                <a:latin typeface="Teko Light"/>
                <a:ea typeface="Teko Light"/>
                <a:cs typeface="Teko Light"/>
                <a:sym typeface="Teko Light"/>
              </a:defRPr>
            </a:lvl3pPr>
            <a:lvl4pPr lvl="3" algn="ctr" rtl="0">
              <a:spcBef>
                <a:spcPts val="0"/>
              </a:spcBef>
              <a:spcAft>
                <a:spcPts val="0"/>
              </a:spcAft>
              <a:buNone/>
              <a:defRPr sz="3200">
                <a:latin typeface="Teko Light"/>
                <a:ea typeface="Teko Light"/>
                <a:cs typeface="Teko Light"/>
                <a:sym typeface="Teko Light"/>
              </a:defRPr>
            </a:lvl4pPr>
            <a:lvl5pPr lvl="4" algn="ctr" rtl="0">
              <a:spcBef>
                <a:spcPts val="0"/>
              </a:spcBef>
              <a:spcAft>
                <a:spcPts val="0"/>
              </a:spcAft>
              <a:buNone/>
              <a:defRPr sz="3200">
                <a:latin typeface="Teko Light"/>
                <a:ea typeface="Teko Light"/>
                <a:cs typeface="Teko Light"/>
                <a:sym typeface="Teko Light"/>
              </a:defRPr>
            </a:lvl5pPr>
            <a:lvl6pPr lvl="5" algn="ctr" rtl="0">
              <a:spcBef>
                <a:spcPts val="0"/>
              </a:spcBef>
              <a:spcAft>
                <a:spcPts val="0"/>
              </a:spcAft>
              <a:buNone/>
              <a:defRPr sz="3200">
                <a:latin typeface="Teko Light"/>
                <a:ea typeface="Teko Light"/>
                <a:cs typeface="Teko Light"/>
                <a:sym typeface="Teko Light"/>
              </a:defRPr>
            </a:lvl6pPr>
            <a:lvl7pPr lvl="6" algn="ctr" rtl="0">
              <a:spcBef>
                <a:spcPts val="0"/>
              </a:spcBef>
              <a:spcAft>
                <a:spcPts val="0"/>
              </a:spcAft>
              <a:buNone/>
              <a:defRPr sz="3200">
                <a:latin typeface="Teko Light"/>
                <a:ea typeface="Teko Light"/>
                <a:cs typeface="Teko Light"/>
                <a:sym typeface="Teko Light"/>
              </a:defRPr>
            </a:lvl7pPr>
            <a:lvl8pPr lvl="7" algn="ctr" rtl="0">
              <a:spcBef>
                <a:spcPts val="0"/>
              </a:spcBef>
              <a:spcAft>
                <a:spcPts val="0"/>
              </a:spcAft>
              <a:buNone/>
              <a:defRPr sz="3200">
                <a:latin typeface="Teko Light"/>
                <a:ea typeface="Teko Light"/>
                <a:cs typeface="Teko Light"/>
                <a:sym typeface="Teko Light"/>
              </a:defRPr>
            </a:lvl8pPr>
            <a:lvl9pPr lvl="8" algn="ctr" rtl="0">
              <a:spcBef>
                <a:spcPts val="0"/>
              </a:spcBef>
              <a:spcAft>
                <a:spcPts val="0"/>
              </a:spcAft>
              <a:buNone/>
              <a:defRPr sz="3200">
                <a:latin typeface="Teko Light"/>
                <a:ea typeface="Teko Light"/>
                <a:cs typeface="Teko Light"/>
                <a:sym typeface="Teko Light"/>
              </a:defRPr>
            </a:lvl9pPr>
          </a:lstStyle>
          <a:p>
            <a:r>
              <a:rPr lang="en-US"/>
              <a:t>Click to edit Master title style</a:t>
            </a:r>
            <a:endParaRPr/>
          </a:p>
        </p:txBody>
      </p:sp>
      <p:sp>
        <p:nvSpPr>
          <p:cNvPr id="35" name="Google Shape;35;p7"/>
          <p:cNvSpPr txBox="1">
            <a:spLocks noGrp="1"/>
          </p:cNvSpPr>
          <p:nvPr>
            <p:ph type="subTitle" idx="1"/>
          </p:nvPr>
        </p:nvSpPr>
        <p:spPr>
          <a:xfrm>
            <a:off x="7245031" y="2907000"/>
            <a:ext cx="4016400" cy="1044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vl1pPr>
            <a:lvl2pPr lvl="1" rtl="0">
              <a:spcBef>
                <a:spcPts val="2133"/>
              </a:spcBef>
              <a:spcAft>
                <a:spcPts val="0"/>
              </a:spcAft>
              <a:buNone/>
              <a:defRPr sz="1333"/>
            </a:lvl2pPr>
            <a:lvl3pPr lvl="2" rtl="0">
              <a:spcBef>
                <a:spcPts val="2133"/>
              </a:spcBef>
              <a:spcAft>
                <a:spcPts val="0"/>
              </a:spcAft>
              <a:buNone/>
              <a:defRPr sz="1333"/>
            </a:lvl3pPr>
            <a:lvl4pPr lvl="3" rtl="0">
              <a:spcBef>
                <a:spcPts val="2133"/>
              </a:spcBef>
              <a:spcAft>
                <a:spcPts val="0"/>
              </a:spcAft>
              <a:buNone/>
              <a:defRPr sz="1333"/>
            </a:lvl4pPr>
            <a:lvl5pPr lvl="4" rtl="0">
              <a:spcBef>
                <a:spcPts val="2133"/>
              </a:spcBef>
              <a:spcAft>
                <a:spcPts val="0"/>
              </a:spcAft>
              <a:buNone/>
              <a:defRPr sz="1333"/>
            </a:lvl5pPr>
            <a:lvl6pPr lvl="5" rtl="0">
              <a:spcBef>
                <a:spcPts val="2133"/>
              </a:spcBef>
              <a:spcAft>
                <a:spcPts val="0"/>
              </a:spcAft>
              <a:buNone/>
              <a:defRPr sz="1333"/>
            </a:lvl6pPr>
            <a:lvl7pPr lvl="6" rtl="0">
              <a:spcBef>
                <a:spcPts val="2133"/>
              </a:spcBef>
              <a:spcAft>
                <a:spcPts val="0"/>
              </a:spcAft>
              <a:buNone/>
              <a:defRPr sz="1333"/>
            </a:lvl7pPr>
            <a:lvl8pPr lvl="7" rtl="0">
              <a:spcBef>
                <a:spcPts val="2133"/>
              </a:spcBef>
              <a:spcAft>
                <a:spcPts val="0"/>
              </a:spcAft>
              <a:buNone/>
              <a:defRPr sz="1333"/>
            </a:lvl8pPr>
            <a:lvl9pPr lvl="8" rtl="0">
              <a:spcBef>
                <a:spcPts val="2133"/>
              </a:spcBef>
              <a:spcAft>
                <a:spcPts val="2133"/>
              </a:spcAft>
              <a:buNone/>
              <a:defRPr sz="1333"/>
            </a:lvl9pPr>
          </a:lstStyle>
          <a:p>
            <a:r>
              <a:rPr lang="en-US"/>
              <a:t>Click to edit Master subtitle style</a:t>
            </a:r>
            <a:endParaRPr/>
          </a:p>
        </p:txBody>
      </p:sp>
    </p:spTree>
    <p:extLst>
      <p:ext uri="{BB962C8B-B14F-4D97-AF65-F5344CB8AC3E}">
        <p14:creationId xmlns:p14="http://schemas.microsoft.com/office/powerpoint/2010/main" val="3858608048"/>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368633" y="525581"/>
            <a:ext cx="6090400" cy="126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4000">
                <a:latin typeface="Teko"/>
                <a:ea typeface="Teko"/>
                <a:cs typeface="Teko"/>
                <a:sym typeface="Teko"/>
              </a:defRPr>
            </a:lvl1pPr>
            <a:lvl2pPr lvl="1" rtl="0">
              <a:spcBef>
                <a:spcPts val="0"/>
              </a:spcBef>
              <a:spcAft>
                <a:spcPts val="0"/>
              </a:spcAft>
              <a:buSzPts val="3000"/>
              <a:buFont typeface="Teko"/>
              <a:buNone/>
              <a:defRPr sz="4000">
                <a:latin typeface="Teko"/>
                <a:ea typeface="Teko"/>
                <a:cs typeface="Teko"/>
                <a:sym typeface="Teko"/>
              </a:defRPr>
            </a:lvl2pPr>
            <a:lvl3pPr lvl="2" rtl="0">
              <a:spcBef>
                <a:spcPts val="0"/>
              </a:spcBef>
              <a:spcAft>
                <a:spcPts val="0"/>
              </a:spcAft>
              <a:buSzPts val="3000"/>
              <a:buFont typeface="Teko"/>
              <a:buNone/>
              <a:defRPr sz="4000">
                <a:latin typeface="Teko"/>
                <a:ea typeface="Teko"/>
                <a:cs typeface="Teko"/>
                <a:sym typeface="Teko"/>
              </a:defRPr>
            </a:lvl3pPr>
            <a:lvl4pPr lvl="3" rtl="0">
              <a:spcBef>
                <a:spcPts val="0"/>
              </a:spcBef>
              <a:spcAft>
                <a:spcPts val="0"/>
              </a:spcAft>
              <a:buSzPts val="3000"/>
              <a:buFont typeface="Teko"/>
              <a:buNone/>
              <a:defRPr sz="4000">
                <a:latin typeface="Teko"/>
                <a:ea typeface="Teko"/>
                <a:cs typeface="Teko"/>
                <a:sym typeface="Teko"/>
              </a:defRPr>
            </a:lvl4pPr>
            <a:lvl5pPr lvl="4" rtl="0">
              <a:spcBef>
                <a:spcPts val="0"/>
              </a:spcBef>
              <a:spcAft>
                <a:spcPts val="0"/>
              </a:spcAft>
              <a:buSzPts val="3000"/>
              <a:buFont typeface="Teko"/>
              <a:buNone/>
              <a:defRPr sz="4000">
                <a:latin typeface="Teko"/>
                <a:ea typeface="Teko"/>
                <a:cs typeface="Teko"/>
                <a:sym typeface="Teko"/>
              </a:defRPr>
            </a:lvl5pPr>
            <a:lvl6pPr lvl="5" rtl="0">
              <a:spcBef>
                <a:spcPts val="0"/>
              </a:spcBef>
              <a:spcAft>
                <a:spcPts val="0"/>
              </a:spcAft>
              <a:buSzPts val="3000"/>
              <a:buFont typeface="Teko"/>
              <a:buNone/>
              <a:defRPr sz="4000">
                <a:latin typeface="Teko"/>
                <a:ea typeface="Teko"/>
                <a:cs typeface="Teko"/>
                <a:sym typeface="Teko"/>
              </a:defRPr>
            </a:lvl6pPr>
            <a:lvl7pPr lvl="6" rtl="0">
              <a:spcBef>
                <a:spcPts val="0"/>
              </a:spcBef>
              <a:spcAft>
                <a:spcPts val="0"/>
              </a:spcAft>
              <a:buSzPts val="3000"/>
              <a:buFont typeface="Teko"/>
              <a:buNone/>
              <a:defRPr sz="4000">
                <a:latin typeface="Teko"/>
                <a:ea typeface="Teko"/>
                <a:cs typeface="Teko"/>
                <a:sym typeface="Teko"/>
              </a:defRPr>
            </a:lvl7pPr>
            <a:lvl8pPr lvl="7" rtl="0">
              <a:spcBef>
                <a:spcPts val="0"/>
              </a:spcBef>
              <a:spcAft>
                <a:spcPts val="0"/>
              </a:spcAft>
              <a:buSzPts val="3000"/>
              <a:buFont typeface="Teko"/>
              <a:buNone/>
              <a:defRPr sz="4000">
                <a:latin typeface="Teko"/>
                <a:ea typeface="Teko"/>
                <a:cs typeface="Teko"/>
                <a:sym typeface="Teko"/>
              </a:defRPr>
            </a:lvl8pPr>
            <a:lvl9pPr lvl="8" rtl="0">
              <a:spcBef>
                <a:spcPts val="0"/>
              </a:spcBef>
              <a:spcAft>
                <a:spcPts val="0"/>
              </a:spcAft>
              <a:buSzPts val="3000"/>
              <a:buFont typeface="Teko"/>
              <a:buNone/>
              <a:defRPr sz="4000">
                <a:latin typeface="Teko"/>
                <a:ea typeface="Teko"/>
                <a:cs typeface="Teko"/>
                <a:sym typeface="Teko"/>
              </a:defRPr>
            </a:lvl9pPr>
          </a:lstStyle>
          <a:p>
            <a:r>
              <a:rPr lang="en-US"/>
              <a:t>Click to edit Master title style</a:t>
            </a:r>
            <a:endParaRPr/>
          </a:p>
        </p:txBody>
      </p:sp>
      <p:sp>
        <p:nvSpPr>
          <p:cNvPr id="38" name="Google Shape;38;p8"/>
          <p:cNvSpPr txBox="1">
            <a:spLocks noGrp="1"/>
          </p:cNvSpPr>
          <p:nvPr>
            <p:ph type="subTitle" idx="1"/>
          </p:nvPr>
        </p:nvSpPr>
        <p:spPr>
          <a:xfrm>
            <a:off x="1368633" y="2205967"/>
            <a:ext cx="4189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39" name="Google Shape;39;p8"/>
          <p:cNvSpPr txBox="1">
            <a:spLocks noGrp="1"/>
          </p:cNvSpPr>
          <p:nvPr>
            <p:ph type="subTitle" idx="2"/>
          </p:nvPr>
        </p:nvSpPr>
        <p:spPr>
          <a:xfrm>
            <a:off x="7181691" y="4152953"/>
            <a:ext cx="37296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333">
                <a:solidFill>
                  <a:srgbClr val="FFFFFF"/>
                </a:solidFill>
              </a:defRPr>
            </a:lvl1pPr>
            <a:lvl2pPr lvl="1" algn="r" rtl="0">
              <a:lnSpc>
                <a:spcPct val="100000"/>
              </a:lnSpc>
              <a:spcBef>
                <a:spcPts val="0"/>
              </a:spcBef>
              <a:spcAft>
                <a:spcPts val="0"/>
              </a:spcAft>
              <a:buClr>
                <a:srgbClr val="FFFFFF"/>
              </a:buClr>
              <a:buSzPts val="1000"/>
              <a:buNone/>
              <a:defRPr sz="1333">
                <a:solidFill>
                  <a:srgbClr val="FFFFFF"/>
                </a:solidFill>
              </a:defRPr>
            </a:lvl2pPr>
            <a:lvl3pPr lvl="2" algn="r" rtl="0">
              <a:lnSpc>
                <a:spcPct val="100000"/>
              </a:lnSpc>
              <a:spcBef>
                <a:spcPts val="0"/>
              </a:spcBef>
              <a:spcAft>
                <a:spcPts val="0"/>
              </a:spcAft>
              <a:buClr>
                <a:srgbClr val="FFFFFF"/>
              </a:buClr>
              <a:buSzPts val="1000"/>
              <a:buNone/>
              <a:defRPr sz="1333">
                <a:solidFill>
                  <a:srgbClr val="FFFFFF"/>
                </a:solidFill>
              </a:defRPr>
            </a:lvl3pPr>
            <a:lvl4pPr lvl="3" algn="r" rtl="0">
              <a:lnSpc>
                <a:spcPct val="100000"/>
              </a:lnSpc>
              <a:spcBef>
                <a:spcPts val="0"/>
              </a:spcBef>
              <a:spcAft>
                <a:spcPts val="0"/>
              </a:spcAft>
              <a:buClr>
                <a:srgbClr val="FFFFFF"/>
              </a:buClr>
              <a:buSzPts val="1000"/>
              <a:buNone/>
              <a:defRPr sz="1333">
                <a:solidFill>
                  <a:srgbClr val="FFFFFF"/>
                </a:solidFill>
              </a:defRPr>
            </a:lvl4pPr>
            <a:lvl5pPr lvl="4" algn="r" rtl="0">
              <a:lnSpc>
                <a:spcPct val="100000"/>
              </a:lnSpc>
              <a:spcBef>
                <a:spcPts val="0"/>
              </a:spcBef>
              <a:spcAft>
                <a:spcPts val="0"/>
              </a:spcAft>
              <a:buClr>
                <a:srgbClr val="FFFFFF"/>
              </a:buClr>
              <a:buSzPts val="1000"/>
              <a:buNone/>
              <a:defRPr sz="1333">
                <a:solidFill>
                  <a:srgbClr val="FFFFFF"/>
                </a:solidFill>
              </a:defRPr>
            </a:lvl5pPr>
            <a:lvl6pPr lvl="5" algn="r" rtl="0">
              <a:lnSpc>
                <a:spcPct val="100000"/>
              </a:lnSpc>
              <a:spcBef>
                <a:spcPts val="0"/>
              </a:spcBef>
              <a:spcAft>
                <a:spcPts val="0"/>
              </a:spcAft>
              <a:buClr>
                <a:srgbClr val="FFFFFF"/>
              </a:buClr>
              <a:buSzPts val="1000"/>
              <a:buNone/>
              <a:defRPr sz="1333">
                <a:solidFill>
                  <a:srgbClr val="FFFFFF"/>
                </a:solidFill>
              </a:defRPr>
            </a:lvl6pPr>
            <a:lvl7pPr lvl="6" algn="r" rtl="0">
              <a:lnSpc>
                <a:spcPct val="100000"/>
              </a:lnSpc>
              <a:spcBef>
                <a:spcPts val="0"/>
              </a:spcBef>
              <a:spcAft>
                <a:spcPts val="0"/>
              </a:spcAft>
              <a:buClr>
                <a:srgbClr val="FFFFFF"/>
              </a:buClr>
              <a:buSzPts val="1000"/>
              <a:buNone/>
              <a:defRPr sz="1333">
                <a:solidFill>
                  <a:srgbClr val="FFFFFF"/>
                </a:solidFill>
              </a:defRPr>
            </a:lvl7pPr>
            <a:lvl8pPr lvl="7" algn="r" rtl="0">
              <a:lnSpc>
                <a:spcPct val="100000"/>
              </a:lnSpc>
              <a:spcBef>
                <a:spcPts val="0"/>
              </a:spcBef>
              <a:spcAft>
                <a:spcPts val="0"/>
              </a:spcAft>
              <a:buClr>
                <a:srgbClr val="FFFFFF"/>
              </a:buClr>
              <a:buSzPts val="1000"/>
              <a:buNone/>
              <a:defRPr sz="1333">
                <a:solidFill>
                  <a:srgbClr val="FFFFFF"/>
                </a:solidFill>
              </a:defRPr>
            </a:lvl8pPr>
            <a:lvl9pPr lvl="8" algn="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40" name="Google Shape;40;p8"/>
          <p:cNvSpPr txBox="1">
            <a:spLocks noGrp="1"/>
          </p:cNvSpPr>
          <p:nvPr>
            <p:ph type="ctrTitle" idx="3"/>
          </p:nvPr>
        </p:nvSpPr>
        <p:spPr>
          <a:xfrm>
            <a:off x="4794891" y="2466767"/>
            <a:ext cx="6116400" cy="1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3868184535"/>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text 4">
  <p:cSld name="Title + text 4">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6991479" y="3012400"/>
            <a:ext cx="3729600" cy="83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4000">
                <a:latin typeface="Teko"/>
                <a:ea typeface="Teko"/>
                <a:cs typeface="Teko"/>
                <a:sym typeface="Teko"/>
              </a:defRPr>
            </a:lvl1pPr>
            <a:lvl2pPr lvl="1" rtl="0">
              <a:spcBef>
                <a:spcPts val="0"/>
              </a:spcBef>
              <a:spcAft>
                <a:spcPts val="0"/>
              </a:spcAft>
              <a:buNone/>
              <a:defRPr sz="3200">
                <a:latin typeface="Teko Light"/>
                <a:ea typeface="Teko Light"/>
                <a:cs typeface="Teko Light"/>
                <a:sym typeface="Teko Light"/>
              </a:defRPr>
            </a:lvl2pPr>
            <a:lvl3pPr lvl="2" rtl="0">
              <a:spcBef>
                <a:spcPts val="0"/>
              </a:spcBef>
              <a:spcAft>
                <a:spcPts val="0"/>
              </a:spcAft>
              <a:buNone/>
              <a:defRPr sz="3200">
                <a:latin typeface="Teko Light"/>
                <a:ea typeface="Teko Light"/>
                <a:cs typeface="Teko Light"/>
                <a:sym typeface="Teko Light"/>
              </a:defRPr>
            </a:lvl3pPr>
            <a:lvl4pPr lvl="3" rtl="0">
              <a:spcBef>
                <a:spcPts val="0"/>
              </a:spcBef>
              <a:spcAft>
                <a:spcPts val="0"/>
              </a:spcAft>
              <a:buNone/>
              <a:defRPr sz="3200">
                <a:latin typeface="Teko Light"/>
                <a:ea typeface="Teko Light"/>
                <a:cs typeface="Teko Light"/>
                <a:sym typeface="Teko Light"/>
              </a:defRPr>
            </a:lvl4pPr>
            <a:lvl5pPr lvl="4" rtl="0">
              <a:spcBef>
                <a:spcPts val="0"/>
              </a:spcBef>
              <a:spcAft>
                <a:spcPts val="0"/>
              </a:spcAft>
              <a:buNone/>
              <a:defRPr sz="3200">
                <a:latin typeface="Teko Light"/>
                <a:ea typeface="Teko Light"/>
                <a:cs typeface="Teko Light"/>
                <a:sym typeface="Teko Light"/>
              </a:defRPr>
            </a:lvl5pPr>
            <a:lvl6pPr lvl="5" rtl="0">
              <a:spcBef>
                <a:spcPts val="0"/>
              </a:spcBef>
              <a:spcAft>
                <a:spcPts val="0"/>
              </a:spcAft>
              <a:buNone/>
              <a:defRPr sz="3200">
                <a:latin typeface="Teko Light"/>
                <a:ea typeface="Teko Light"/>
                <a:cs typeface="Teko Light"/>
                <a:sym typeface="Teko Light"/>
              </a:defRPr>
            </a:lvl6pPr>
            <a:lvl7pPr lvl="6" rtl="0">
              <a:spcBef>
                <a:spcPts val="0"/>
              </a:spcBef>
              <a:spcAft>
                <a:spcPts val="0"/>
              </a:spcAft>
              <a:buNone/>
              <a:defRPr sz="3200">
                <a:latin typeface="Teko Light"/>
                <a:ea typeface="Teko Light"/>
                <a:cs typeface="Teko Light"/>
                <a:sym typeface="Teko Light"/>
              </a:defRPr>
            </a:lvl7pPr>
            <a:lvl8pPr lvl="7" rtl="0">
              <a:spcBef>
                <a:spcPts val="0"/>
              </a:spcBef>
              <a:spcAft>
                <a:spcPts val="0"/>
              </a:spcAft>
              <a:buNone/>
              <a:defRPr sz="3200">
                <a:latin typeface="Teko Light"/>
                <a:ea typeface="Teko Light"/>
                <a:cs typeface="Teko Light"/>
                <a:sym typeface="Teko Light"/>
              </a:defRPr>
            </a:lvl8pPr>
            <a:lvl9pPr lvl="8" rtl="0">
              <a:spcBef>
                <a:spcPts val="0"/>
              </a:spcBef>
              <a:spcAft>
                <a:spcPts val="0"/>
              </a:spcAft>
              <a:buNone/>
              <a:defRPr sz="3200">
                <a:latin typeface="Teko Light"/>
                <a:ea typeface="Teko Light"/>
                <a:cs typeface="Teko Light"/>
                <a:sym typeface="Teko Light"/>
              </a:defRPr>
            </a:lvl9pPr>
          </a:lstStyle>
          <a:p>
            <a:r>
              <a:rPr lang="en-US"/>
              <a:t>Click to edit Master title style</a:t>
            </a:r>
            <a:endParaRPr/>
          </a:p>
        </p:txBody>
      </p:sp>
      <p:sp>
        <p:nvSpPr>
          <p:cNvPr id="43" name="Google Shape;43;p9"/>
          <p:cNvSpPr txBox="1">
            <a:spLocks noGrp="1"/>
          </p:cNvSpPr>
          <p:nvPr>
            <p:ph type="subTitle" idx="1"/>
          </p:nvPr>
        </p:nvSpPr>
        <p:spPr>
          <a:xfrm>
            <a:off x="895183" y="2602200"/>
            <a:ext cx="40164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33"/>
            </a:lvl1pPr>
            <a:lvl2pPr lvl="1" algn="r" rtl="0">
              <a:spcBef>
                <a:spcPts val="2133"/>
              </a:spcBef>
              <a:spcAft>
                <a:spcPts val="0"/>
              </a:spcAft>
              <a:buNone/>
              <a:defRPr sz="1333"/>
            </a:lvl2pPr>
            <a:lvl3pPr lvl="2" algn="r" rtl="0">
              <a:spcBef>
                <a:spcPts val="2133"/>
              </a:spcBef>
              <a:spcAft>
                <a:spcPts val="0"/>
              </a:spcAft>
              <a:buNone/>
              <a:defRPr sz="1333"/>
            </a:lvl3pPr>
            <a:lvl4pPr lvl="3" algn="r" rtl="0">
              <a:spcBef>
                <a:spcPts val="2133"/>
              </a:spcBef>
              <a:spcAft>
                <a:spcPts val="0"/>
              </a:spcAft>
              <a:buNone/>
              <a:defRPr sz="1333"/>
            </a:lvl4pPr>
            <a:lvl5pPr lvl="4" algn="r" rtl="0">
              <a:spcBef>
                <a:spcPts val="2133"/>
              </a:spcBef>
              <a:spcAft>
                <a:spcPts val="0"/>
              </a:spcAft>
              <a:buNone/>
              <a:defRPr sz="1333"/>
            </a:lvl5pPr>
            <a:lvl6pPr lvl="5" algn="r" rtl="0">
              <a:spcBef>
                <a:spcPts val="2133"/>
              </a:spcBef>
              <a:spcAft>
                <a:spcPts val="0"/>
              </a:spcAft>
              <a:buNone/>
              <a:defRPr sz="1333"/>
            </a:lvl6pPr>
            <a:lvl7pPr lvl="6" algn="r" rtl="0">
              <a:spcBef>
                <a:spcPts val="2133"/>
              </a:spcBef>
              <a:spcAft>
                <a:spcPts val="0"/>
              </a:spcAft>
              <a:buNone/>
              <a:defRPr sz="1333"/>
            </a:lvl7pPr>
            <a:lvl8pPr lvl="7" algn="r" rtl="0">
              <a:spcBef>
                <a:spcPts val="2133"/>
              </a:spcBef>
              <a:spcAft>
                <a:spcPts val="0"/>
              </a:spcAft>
              <a:buNone/>
              <a:defRPr sz="1333"/>
            </a:lvl8pPr>
            <a:lvl9pPr lvl="8" algn="r" rtl="0">
              <a:spcBef>
                <a:spcPts val="2133"/>
              </a:spcBef>
              <a:spcAft>
                <a:spcPts val="2133"/>
              </a:spcAft>
              <a:buNone/>
              <a:defRPr sz="1333"/>
            </a:lvl9pPr>
          </a:lstStyle>
          <a:p>
            <a:r>
              <a:rPr lang="en-US"/>
              <a:t>Click to edit Master subtitle style</a:t>
            </a:r>
            <a:endParaRPr/>
          </a:p>
        </p:txBody>
      </p:sp>
    </p:spTree>
    <p:extLst>
      <p:ext uri="{BB962C8B-B14F-4D97-AF65-F5344CB8AC3E}">
        <p14:creationId xmlns:p14="http://schemas.microsoft.com/office/powerpoint/2010/main" val="1463308654"/>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4141455" y="-79009"/>
            <a:ext cx="3918000" cy="1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46" name="Google Shape;46;p10"/>
          <p:cNvSpPr txBox="1">
            <a:spLocks noGrp="1"/>
          </p:cNvSpPr>
          <p:nvPr>
            <p:ph type="ctrTitle" idx="2"/>
          </p:nvPr>
        </p:nvSpPr>
        <p:spPr>
          <a:xfrm>
            <a:off x="673217" y="4275400"/>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2400">
                <a:latin typeface="Teko Medium"/>
                <a:ea typeface="Teko Medium"/>
                <a:cs typeface="Teko Medium"/>
                <a:sym typeface="Teko Medium"/>
              </a:defRPr>
            </a:lvl1pPr>
            <a:lvl2pPr lvl="1" algn="r" rtl="0">
              <a:spcBef>
                <a:spcPts val="0"/>
              </a:spcBef>
              <a:spcAft>
                <a:spcPts val="0"/>
              </a:spcAft>
              <a:buSzPts val="1800"/>
              <a:buFont typeface="Teko Medium"/>
              <a:buNone/>
              <a:defRPr sz="2400">
                <a:latin typeface="Teko Medium"/>
                <a:ea typeface="Teko Medium"/>
                <a:cs typeface="Teko Medium"/>
                <a:sym typeface="Teko Medium"/>
              </a:defRPr>
            </a:lvl2pPr>
            <a:lvl3pPr lvl="2" algn="r" rtl="0">
              <a:spcBef>
                <a:spcPts val="0"/>
              </a:spcBef>
              <a:spcAft>
                <a:spcPts val="0"/>
              </a:spcAft>
              <a:buSzPts val="1800"/>
              <a:buFont typeface="Teko Medium"/>
              <a:buNone/>
              <a:defRPr sz="2400">
                <a:latin typeface="Teko Medium"/>
                <a:ea typeface="Teko Medium"/>
                <a:cs typeface="Teko Medium"/>
                <a:sym typeface="Teko Medium"/>
              </a:defRPr>
            </a:lvl3pPr>
            <a:lvl4pPr lvl="3" algn="r" rtl="0">
              <a:spcBef>
                <a:spcPts val="0"/>
              </a:spcBef>
              <a:spcAft>
                <a:spcPts val="0"/>
              </a:spcAft>
              <a:buSzPts val="1800"/>
              <a:buFont typeface="Teko Medium"/>
              <a:buNone/>
              <a:defRPr sz="2400">
                <a:latin typeface="Teko Medium"/>
                <a:ea typeface="Teko Medium"/>
                <a:cs typeface="Teko Medium"/>
                <a:sym typeface="Teko Medium"/>
              </a:defRPr>
            </a:lvl4pPr>
            <a:lvl5pPr lvl="4" algn="r" rtl="0">
              <a:spcBef>
                <a:spcPts val="0"/>
              </a:spcBef>
              <a:spcAft>
                <a:spcPts val="0"/>
              </a:spcAft>
              <a:buSzPts val="1800"/>
              <a:buFont typeface="Teko Medium"/>
              <a:buNone/>
              <a:defRPr sz="2400">
                <a:latin typeface="Teko Medium"/>
                <a:ea typeface="Teko Medium"/>
                <a:cs typeface="Teko Medium"/>
                <a:sym typeface="Teko Medium"/>
              </a:defRPr>
            </a:lvl5pPr>
            <a:lvl6pPr lvl="5" algn="r" rtl="0">
              <a:spcBef>
                <a:spcPts val="0"/>
              </a:spcBef>
              <a:spcAft>
                <a:spcPts val="0"/>
              </a:spcAft>
              <a:buSzPts val="1800"/>
              <a:buFont typeface="Teko Medium"/>
              <a:buNone/>
              <a:defRPr sz="2400">
                <a:latin typeface="Teko Medium"/>
                <a:ea typeface="Teko Medium"/>
                <a:cs typeface="Teko Medium"/>
                <a:sym typeface="Teko Medium"/>
              </a:defRPr>
            </a:lvl6pPr>
            <a:lvl7pPr lvl="6" algn="r" rtl="0">
              <a:spcBef>
                <a:spcPts val="0"/>
              </a:spcBef>
              <a:spcAft>
                <a:spcPts val="0"/>
              </a:spcAft>
              <a:buSzPts val="1800"/>
              <a:buFont typeface="Teko Medium"/>
              <a:buNone/>
              <a:defRPr sz="2400">
                <a:latin typeface="Teko Medium"/>
                <a:ea typeface="Teko Medium"/>
                <a:cs typeface="Teko Medium"/>
                <a:sym typeface="Teko Medium"/>
              </a:defRPr>
            </a:lvl7pPr>
            <a:lvl8pPr lvl="7" algn="r" rtl="0">
              <a:spcBef>
                <a:spcPts val="0"/>
              </a:spcBef>
              <a:spcAft>
                <a:spcPts val="0"/>
              </a:spcAft>
              <a:buSzPts val="1800"/>
              <a:buFont typeface="Teko Medium"/>
              <a:buNone/>
              <a:defRPr sz="2400">
                <a:latin typeface="Teko Medium"/>
                <a:ea typeface="Teko Medium"/>
                <a:cs typeface="Teko Medium"/>
                <a:sym typeface="Teko Medium"/>
              </a:defRPr>
            </a:lvl8pPr>
            <a:lvl9pPr lvl="8" algn="r" rtl="0">
              <a:spcBef>
                <a:spcPts val="0"/>
              </a:spcBef>
              <a:spcAft>
                <a:spcPts val="0"/>
              </a:spcAft>
              <a:buSzPts val="1800"/>
              <a:buFont typeface="Teko Medium"/>
              <a:buNone/>
              <a:defRPr sz="2400">
                <a:latin typeface="Teko Medium"/>
                <a:ea typeface="Teko Medium"/>
                <a:cs typeface="Teko Medium"/>
                <a:sym typeface="Teko Medium"/>
              </a:defRPr>
            </a:lvl9pPr>
          </a:lstStyle>
          <a:p>
            <a:r>
              <a:rPr lang="en-US"/>
              <a:t>Click to edit Master title style</a:t>
            </a:r>
            <a:endParaRPr/>
          </a:p>
        </p:txBody>
      </p:sp>
      <p:sp>
        <p:nvSpPr>
          <p:cNvPr id="47" name="Google Shape;47;p10"/>
          <p:cNvSpPr txBox="1">
            <a:spLocks noGrp="1"/>
          </p:cNvSpPr>
          <p:nvPr>
            <p:ph type="subTitle" idx="1"/>
          </p:nvPr>
        </p:nvSpPr>
        <p:spPr>
          <a:xfrm>
            <a:off x="673233" y="5061200"/>
            <a:ext cx="25084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48" name="Google Shape;48;p10"/>
          <p:cNvSpPr txBox="1">
            <a:spLocks noGrp="1"/>
          </p:cNvSpPr>
          <p:nvPr>
            <p:ph type="ctrTitle" idx="3"/>
          </p:nvPr>
        </p:nvSpPr>
        <p:spPr>
          <a:xfrm>
            <a:off x="8708484" y="1231616"/>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2400">
                <a:latin typeface="Teko Medium"/>
                <a:ea typeface="Teko Medium"/>
                <a:cs typeface="Teko Medium"/>
                <a:sym typeface="Teko Medium"/>
              </a:defRPr>
            </a:lvl1pPr>
            <a:lvl2pPr lvl="1" rtl="0">
              <a:spcBef>
                <a:spcPts val="0"/>
              </a:spcBef>
              <a:spcAft>
                <a:spcPts val="0"/>
              </a:spcAft>
              <a:buSzPts val="1800"/>
              <a:buFont typeface="Teko Medium"/>
              <a:buNone/>
              <a:defRPr sz="2400">
                <a:latin typeface="Teko Medium"/>
                <a:ea typeface="Teko Medium"/>
                <a:cs typeface="Teko Medium"/>
                <a:sym typeface="Teko Medium"/>
              </a:defRPr>
            </a:lvl2pPr>
            <a:lvl3pPr lvl="2" rtl="0">
              <a:spcBef>
                <a:spcPts val="0"/>
              </a:spcBef>
              <a:spcAft>
                <a:spcPts val="0"/>
              </a:spcAft>
              <a:buSzPts val="1800"/>
              <a:buFont typeface="Teko Medium"/>
              <a:buNone/>
              <a:defRPr sz="2400">
                <a:latin typeface="Teko Medium"/>
                <a:ea typeface="Teko Medium"/>
                <a:cs typeface="Teko Medium"/>
                <a:sym typeface="Teko Medium"/>
              </a:defRPr>
            </a:lvl3pPr>
            <a:lvl4pPr lvl="3" rtl="0">
              <a:spcBef>
                <a:spcPts val="0"/>
              </a:spcBef>
              <a:spcAft>
                <a:spcPts val="0"/>
              </a:spcAft>
              <a:buSzPts val="1800"/>
              <a:buFont typeface="Teko Medium"/>
              <a:buNone/>
              <a:defRPr sz="2400">
                <a:latin typeface="Teko Medium"/>
                <a:ea typeface="Teko Medium"/>
                <a:cs typeface="Teko Medium"/>
                <a:sym typeface="Teko Medium"/>
              </a:defRPr>
            </a:lvl4pPr>
            <a:lvl5pPr lvl="4" rtl="0">
              <a:spcBef>
                <a:spcPts val="0"/>
              </a:spcBef>
              <a:spcAft>
                <a:spcPts val="0"/>
              </a:spcAft>
              <a:buSzPts val="1800"/>
              <a:buFont typeface="Teko Medium"/>
              <a:buNone/>
              <a:defRPr sz="2400">
                <a:latin typeface="Teko Medium"/>
                <a:ea typeface="Teko Medium"/>
                <a:cs typeface="Teko Medium"/>
                <a:sym typeface="Teko Medium"/>
              </a:defRPr>
            </a:lvl5pPr>
            <a:lvl6pPr lvl="5" rtl="0">
              <a:spcBef>
                <a:spcPts val="0"/>
              </a:spcBef>
              <a:spcAft>
                <a:spcPts val="0"/>
              </a:spcAft>
              <a:buSzPts val="1800"/>
              <a:buFont typeface="Teko Medium"/>
              <a:buNone/>
              <a:defRPr sz="2400">
                <a:latin typeface="Teko Medium"/>
                <a:ea typeface="Teko Medium"/>
                <a:cs typeface="Teko Medium"/>
                <a:sym typeface="Teko Medium"/>
              </a:defRPr>
            </a:lvl6pPr>
            <a:lvl7pPr lvl="6" rtl="0">
              <a:spcBef>
                <a:spcPts val="0"/>
              </a:spcBef>
              <a:spcAft>
                <a:spcPts val="0"/>
              </a:spcAft>
              <a:buSzPts val="1800"/>
              <a:buFont typeface="Teko Medium"/>
              <a:buNone/>
              <a:defRPr sz="2400">
                <a:latin typeface="Teko Medium"/>
                <a:ea typeface="Teko Medium"/>
                <a:cs typeface="Teko Medium"/>
                <a:sym typeface="Teko Medium"/>
              </a:defRPr>
            </a:lvl7pPr>
            <a:lvl8pPr lvl="7" rtl="0">
              <a:spcBef>
                <a:spcPts val="0"/>
              </a:spcBef>
              <a:spcAft>
                <a:spcPts val="0"/>
              </a:spcAft>
              <a:buSzPts val="1800"/>
              <a:buFont typeface="Teko Medium"/>
              <a:buNone/>
              <a:defRPr sz="2400">
                <a:latin typeface="Teko Medium"/>
                <a:ea typeface="Teko Medium"/>
                <a:cs typeface="Teko Medium"/>
                <a:sym typeface="Teko Medium"/>
              </a:defRPr>
            </a:lvl8pPr>
            <a:lvl9pPr lvl="8" rtl="0">
              <a:spcBef>
                <a:spcPts val="0"/>
              </a:spcBef>
              <a:spcAft>
                <a:spcPts val="0"/>
              </a:spcAft>
              <a:buSzPts val="1800"/>
              <a:buFont typeface="Teko Medium"/>
              <a:buNone/>
              <a:defRPr sz="2400">
                <a:latin typeface="Teko Medium"/>
                <a:ea typeface="Teko Medium"/>
                <a:cs typeface="Teko Medium"/>
                <a:sym typeface="Teko Medium"/>
              </a:defRPr>
            </a:lvl9pPr>
          </a:lstStyle>
          <a:p>
            <a:r>
              <a:rPr lang="en-US"/>
              <a:t>Click to edit Master title style</a:t>
            </a:r>
            <a:endParaRPr/>
          </a:p>
        </p:txBody>
      </p:sp>
      <p:sp>
        <p:nvSpPr>
          <p:cNvPr id="49" name="Google Shape;49;p10"/>
          <p:cNvSpPr txBox="1">
            <a:spLocks noGrp="1"/>
          </p:cNvSpPr>
          <p:nvPr>
            <p:ph type="subTitle" idx="4"/>
          </p:nvPr>
        </p:nvSpPr>
        <p:spPr>
          <a:xfrm>
            <a:off x="8708500" y="2017416"/>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50" name="Google Shape;50;p10"/>
          <p:cNvSpPr txBox="1">
            <a:spLocks noGrp="1"/>
          </p:cNvSpPr>
          <p:nvPr>
            <p:ph type="ctrTitle" idx="5"/>
          </p:nvPr>
        </p:nvSpPr>
        <p:spPr>
          <a:xfrm>
            <a:off x="8708467" y="3706383"/>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2400">
                <a:latin typeface="Teko Medium"/>
                <a:ea typeface="Teko Medium"/>
                <a:cs typeface="Teko Medium"/>
                <a:sym typeface="Teko Medium"/>
              </a:defRPr>
            </a:lvl1pPr>
            <a:lvl2pPr lvl="1" rtl="0">
              <a:spcBef>
                <a:spcPts val="0"/>
              </a:spcBef>
              <a:spcAft>
                <a:spcPts val="0"/>
              </a:spcAft>
              <a:buSzPts val="1800"/>
              <a:buFont typeface="Teko Medium"/>
              <a:buNone/>
              <a:defRPr sz="2400">
                <a:latin typeface="Teko Medium"/>
                <a:ea typeface="Teko Medium"/>
                <a:cs typeface="Teko Medium"/>
                <a:sym typeface="Teko Medium"/>
              </a:defRPr>
            </a:lvl2pPr>
            <a:lvl3pPr lvl="2" rtl="0">
              <a:spcBef>
                <a:spcPts val="0"/>
              </a:spcBef>
              <a:spcAft>
                <a:spcPts val="0"/>
              </a:spcAft>
              <a:buSzPts val="1800"/>
              <a:buFont typeface="Teko Medium"/>
              <a:buNone/>
              <a:defRPr sz="2400">
                <a:latin typeface="Teko Medium"/>
                <a:ea typeface="Teko Medium"/>
                <a:cs typeface="Teko Medium"/>
                <a:sym typeface="Teko Medium"/>
              </a:defRPr>
            </a:lvl3pPr>
            <a:lvl4pPr lvl="3" rtl="0">
              <a:spcBef>
                <a:spcPts val="0"/>
              </a:spcBef>
              <a:spcAft>
                <a:spcPts val="0"/>
              </a:spcAft>
              <a:buSzPts val="1800"/>
              <a:buFont typeface="Teko Medium"/>
              <a:buNone/>
              <a:defRPr sz="2400">
                <a:latin typeface="Teko Medium"/>
                <a:ea typeface="Teko Medium"/>
                <a:cs typeface="Teko Medium"/>
                <a:sym typeface="Teko Medium"/>
              </a:defRPr>
            </a:lvl4pPr>
            <a:lvl5pPr lvl="4" rtl="0">
              <a:spcBef>
                <a:spcPts val="0"/>
              </a:spcBef>
              <a:spcAft>
                <a:spcPts val="0"/>
              </a:spcAft>
              <a:buSzPts val="1800"/>
              <a:buFont typeface="Teko Medium"/>
              <a:buNone/>
              <a:defRPr sz="2400">
                <a:latin typeface="Teko Medium"/>
                <a:ea typeface="Teko Medium"/>
                <a:cs typeface="Teko Medium"/>
                <a:sym typeface="Teko Medium"/>
              </a:defRPr>
            </a:lvl5pPr>
            <a:lvl6pPr lvl="5" rtl="0">
              <a:spcBef>
                <a:spcPts val="0"/>
              </a:spcBef>
              <a:spcAft>
                <a:spcPts val="0"/>
              </a:spcAft>
              <a:buSzPts val="1800"/>
              <a:buFont typeface="Teko Medium"/>
              <a:buNone/>
              <a:defRPr sz="2400">
                <a:latin typeface="Teko Medium"/>
                <a:ea typeface="Teko Medium"/>
                <a:cs typeface="Teko Medium"/>
                <a:sym typeface="Teko Medium"/>
              </a:defRPr>
            </a:lvl6pPr>
            <a:lvl7pPr lvl="6" rtl="0">
              <a:spcBef>
                <a:spcPts val="0"/>
              </a:spcBef>
              <a:spcAft>
                <a:spcPts val="0"/>
              </a:spcAft>
              <a:buSzPts val="1800"/>
              <a:buFont typeface="Teko Medium"/>
              <a:buNone/>
              <a:defRPr sz="2400">
                <a:latin typeface="Teko Medium"/>
                <a:ea typeface="Teko Medium"/>
                <a:cs typeface="Teko Medium"/>
                <a:sym typeface="Teko Medium"/>
              </a:defRPr>
            </a:lvl7pPr>
            <a:lvl8pPr lvl="7" rtl="0">
              <a:spcBef>
                <a:spcPts val="0"/>
              </a:spcBef>
              <a:spcAft>
                <a:spcPts val="0"/>
              </a:spcAft>
              <a:buSzPts val="1800"/>
              <a:buFont typeface="Teko Medium"/>
              <a:buNone/>
              <a:defRPr sz="2400">
                <a:latin typeface="Teko Medium"/>
                <a:ea typeface="Teko Medium"/>
                <a:cs typeface="Teko Medium"/>
                <a:sym typeface="Teko Medium"/>
              </a:defRPr>
            </a:lvl8pPr>
            <a:lvl9pPr lvl="8" rtl="0">
              <a:spcBef>
                <a:spcPts val="0"/>
              </a:spcBef>
              <a:spcAft>
                <a:spcPts val="0"/>
              </a:spcAft>
              <a:buSzPts val="1800"/>
              <a:buFont typeface="Teko Medium"/>
              <a:buNone/>
              <a:defRPr sz="2400">
                <a:latin typeface="Teko Medium"/>
                <a:ea typeface="Teko Medium"/>
                <a:cs typeface="Teko Medium"/>
                <a:sym typeface="Teko Medium"/>
              </a:defRPr>
            </a:lvl9pPr>
          </a:lstStyle>
          <a:p>
            <a:r>
              <a:rPr lang="en-US"/>
              <a:t>Click to edit Master title style</a:t>
            </a:r>
            <a:endParaRPr/>
          </a:p>
        </p:txBody>
      </p:sp>
      <p:sp>
        <p:nvSpPr>
          <p:cNvPr id="51" name="Google Shape;51;p10"/>
          <p:cNvSpPr txBox="1">
            <a:spLocks noGrp="1"/>
          </p:cNvSpPr>
          <p:nvPr>
            <p:ph type="subTitle" idx="6"/>
          </p:nvPr>
        </p:nvSpPr>
        <p:spPr>
          <a:xfrm>
            <a:off x="8708484" y="4492183"/>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52" name="Google Shape;52;p10"/>
          <p:cNvSpPr txBox="1">
            <a:spLocks noGrp="1"/>
          </p:cNvSpPr>
          <p:nvPr>
            <p:ph type="ctrTitle" idx="7"/>
          </p:nvPr>
        </p:nvSpPr>
        <p:spPr>
          <a:xfrm>
            <a:off x="673233" y="1823476"/>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2400">
                <a:latin typeface="Teko Medium"/>
                <a:ea typeface="Teko Medium"/>
                <a:cs typeface="Teko Medium"/>
                <a:sym typeface="Teko Medium"/>
              </a:defRPr>
            </a:lvl1pPr>
            <a:lvl2pPr lvl="1" algn="r" rtl="0">
              <a:spcBef>
                <a:spcPts val="0"/>
              </a:spcBef>
              <a:spcAft>
                <a:spcPts val="0"/>
              </a:spcAft>
              <a:buSzPts val="1800"/>
              <a:buFont typeface="Teko Medium"/>
              <a:buNone/>
              <a:defRPr sz="2400">
                <a:latin typeface="Teko Medium"/>
                <a:ea typeface="Teko Medium"/>
                <a:cs typeface="Teko Medium"/>
                <a:sym typeface="Teko Medium"/>
              </a:defRPr>
            </a:lvl2pPr>
            <a:lvl3pPr lvl="2" algn="r" rtl="0">
              <a:spcBef>
                <a:spcPts val="0"/>
              </a:spcBef>
              <a:spcAft>
                <a:spcPts val="0"/>
              </a:spcAft>
              <a:buSzPts val="1800"/>
              <a:buFont typeface="Teko Medium"/>
              <a:buNone/>
              <a:defRPr sz="2400">
                <a:latin typeface="Teko Medium"/>
                <a:ea typeface="Teko Medium"/>
                <a:cs typeface="Teko Medium"/>
                <a:sym typeface="Teko Medium"/>
              </a:defRPr>
            </a:lvl3pPr>
            <a:lvl4pPr lvl="3" algn="r" rtl="0">
              <a:spcBef>
                <a:spcPts val="0"/>
              </a:spcBef>
              <a:spcAft>
                <a:spcPts val="0"/>
              </a:spcAft>
              <a:buSzPts val="1800"/>
              <a:buFont typeface="Teko Medium"/>
              <a:buNone/>
              <a:defRPr sz="2400">
                <a:latin typeface="Teko Medium"/>
                <a:ea typeface="Teko Medium"/>
                <a:cs typeface="Teko Medium"/>
                <a:sym typeface="Teko Medium"/>
              </a:defRPr>
            </a:lvl4pPr>
            <a:lvl5pPr lvl="4" algn="r" rtl="0">
              <a:spcBef>
                <a:spcPts val="0"/>
              </a:spcBef>
              <a:spcAft>
                <a:spcPts val="0"/>
              </a:spcAft>
              <a:buSzPts val="1800"/>
              <a:buFont typeface="Teko Medium"/>
              <a:buNone/>
              <a:defRPr sz="2400">
                <a:latin typeface="Teko Medium"/>
                <a:ea typeface="Teko Medium"/>
                <a:cs typeface="Teko Medium"/>
                <a:sym typeface="Teko Medium"/>
              </a:defRPr>
            </a:lvl5pPr>
            <a:lvl6pPr lvl="5" algn="r" rtl="0">
              <a:spcBef>
                <a:spcPts val="0"/>
              </a:spcBef>
              <a:spcAft>
                <a:spcPts val="0"/>
              </a:spcAft>
              <a:buSzPts val="1800"/>
              <a:buFont typeface="Teko Medium"/>
              <a:buNone/>
              <a:defRPr sz="2400">
                <a:latin typeface="Teko Medium"/>
                <a:ea typeface="Teko Medium"/>
                <a:cs typeface="Teko Medium"/>
                <a:sym typeface="Teko Medium"/>
              </a:defRPr>
            </a:lvl6pPr>
            <a:lvl7pPr lvl="6" algn="r" rtl="0">
              <a:spcBef>
                <a:spcPts val="0"/>
              </a:spcBef>
              <a:spcAft>
                <a:spcPts val="0"/>
              </a:spcAft>
              <a:buSzPts val="1800"/>
              <a:buFont typeface="Teko Medium"/>
              <a:buNone/>
              <a:defRPr sz="2400">
                <a:latin typeface="Teko Medium"/>
                <a:ea typeface="Teko Medium"/>
                <a:cs typeface="Teko Medium"/>
                <a:sym typeface="Teko Medium"/>
              </a:defRPr>
            </a:lvl7pPr>
            <a:lvl8pPr lvl="7" algn="r" rtl="0">
              <a:spcBef>
                <a:spcPts val="0"/>
              </a:spcBef>
              <a:spcAft>
                <a:spcPts val="0"/>
              </a:spcAft>
              <a:buSzPts val="1800"/>
              <a:buFont typeface="Teko Medium"/>
              <a:buNone/>
              <a:defRPr sz="2400">
                <a:latin typeface="Teko Medium"/>
                <a:ea typeface="Teko Medium"/>
                <a:cs typeface="Teko Medium"/>
                <a:sym typeface="Teko Medium"/>
              </a:defRPr>
            </a:lvl8pPr>
            <a:lvl9pPr lvl="8" algn="r" rtl="0">
              <a:spcBef>
                <a:spcPts val="0"/>
              </a:spcBef>
              <a:spcAft>
                <a:spcPts val="0"/>
              </a:spcAft>
              <a:buSzPts val="1800"/>
              <a:buFont typeface="Teko Medium"/>
              <a:buNone/>
              <a:defRPr sz="2400">
                <a:latin typeface="Teko Medium"/>
                <a:ea typeface="Teko Medium"/>
                <a:cs typeface="Teko Medium"/>
                <a:sym typeface="Teko Medium"/>
              </a:defRPr>
            </a:lvl9pPr>
          </a:lstStyle>
          <a:p>
            <a:r>
              <a:rPr lang="en-US"/>
              <a:t>Click to edit Master title style</a:t>
            </a:r>
            <a:endParaRPr/>
          </a:p>
        </p:txBody>
      </p:sp>
      <p:sp>
        <p:nvSpPr>
          <p:cNvPr id="53" name="Google Shape;53;p10"/>
          <p:cNvSpPr txBox="1">
            <a:spLocks noGrp="1"/>
          </p:cNvSpPr>
          <p:nvPr>
            <p:ph type="subTitle" idx="8"/>
          </p:nvPr>
        </p:nvSpPr>
        <p:spPr>
          <a:xfrm>
            <a:off x="673251" y="2578679"/>
            <a:ext cx="25084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84607023"/>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501101176"/>
      </p:ext>
    </p:extLst>
  </p:cSld>
  <p:clrMapOvr>
    <a:masterClrMapping/>
  </p:clrMapOvr>
  <p:hf hdr="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multimedia">
  <p:cSld name="Title + multimedia">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4812200" y="4491867"/>
            <a:ext cx="25860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Source Code Pro Light"/>
              <a:buNone/>
              <a:defRPr sz="1333">
                <a:latin typeface="Source Code Pro Light"/>
                <a:ea typeface="Source Code Pro Light"/>
                <a:cs typeface="Source Code Pro Light"/>
                <a:sym typeface="Source Code Pro Light"/>
              </a:defRPr>
            </a:lvl1pPr>
            <a:lvl2pPr lvl="1" algn="r" rtl="0">
              <a:spcBef>
                <a:spcPts val="0"/>
              </a:spcBef>
              <a:spcAft>
                <a:spcPts val="0"/>
              </a:spcAft>
              <a:buSzPts val="6500"/>
              <a:buFont typeface="Source Code Pro"/>
              <a:buNone/>
              <a:defRPr sz="8666">
                <a:latin typeface="Source Code Pro"/>
                <a:ea typeface="Source Code Pro"/>
                <a:cs typeface="Source Code Pro"/>
                <a:sym typeface="Source Code Pro"/>
              </a:defRPr>
            </a:lvl2pPr>
            <a:lvl3pPr lvl="2" algn="r" rtl="0">
              <a:spcBef>
                <a:spcPts val="0"/>
              </a:spcBef>
              <a:spcAft>
                <a:spcPts val="0"/>
              </a:spcAft>
              <a:buSzPts val="6500"/>
              <a:buFont typeface="Source Code Pro"/>
              <a:buNone/>
              <a:defRPr sz="8666">
                <a:latin typeface="Source Code Pro"/>
                <a:ea typeface="Source Code Pro"/>
                <a:cs typeface="Source Code Pro"/>
                <a:sym typeface="Source Code Pro"/>
              </a:defRPr>
            </a:lvl3pPr>
            <a:lvl4pPr lvl="3" algn="r" rtl="0">
              <a:spcBef>
                <a:spcPts val="0"/>
              </a:spcBef>
              <a:spcAft>
                <a:spcPts val="0"/>
              </a:spcAft>
              <a:buSzPts val="6500"/>
              <a:buFont typeface="Source Code Pro"/>
              <a:buNone/>
              <a:defRPr sz="8666">
                <a:latin typeface="Source Code Pro"/>
                <a:ea typeface="Source Code Pro"/>
                <a:cs typeface="Source Code Pro"/>
                <a:sym typeface="Source Code Pro"/>
              </a:defRPr>
            </a:lvl4pPr>
            <a:lvl5pPr lvl="4" algn="r" rtl="0">
              <a:spcBef>
                <a:spcPts val="0"/>
              </a:spcBef>
              <a:spcAft>
                <a:spcPts val="0"/>
              </a:spcAft>
              <a:buSzPts val="6500"/>
              <a:buFont typeface="Source Code Pro"/>
              <a:buNone/>
              <a:defRPr sz="8666">
                <a:latin typeface="Source Code Pro"/>
                <a:ea typeface="Source Code Pro"/>
                <a:cs typeface="Source Code Pro"/>
                <a:sym typeface="Source Code Pro"/>
              </a:defRPr>
            </a:lvl5pPr>
            <a:lvl6pPr lvl="5" algn="r" rtl="0">
              <a:spcBef>
                <a:spcPts val="0"/>
              </a:spcBef>
              <a:spcAft>
                <a:spcPts val="0"/>
              </a:spcAft>
              <a:buSzPts val="6500"/>
              <a:buFont typeface="Source Code Pro"/>
              <a:buNone/>
              <a:defRPr sz="8666">
                <a:latin typeface="Source Code Pro"/>
                <a:ea typeface="Source Code Pro"/>
                <a:cs typeface="Source Code Pro"/>
                <a:sym typeface="Source Code Pro"/>
              </a:defRPr>
            </a:lvl6pPr>
            <a:lvl7pPr lvl="6" algn="r" rtl="0">
              <a:spcBef>
                <a:spcPts val="0"/>
              </a:spcBef>
              <a:spcAft>
                <a:spcPts val="0"/>
              </a:spcAft>
              <a:buSzPts val="6500"/>
              <a:buFont typeface="Source Code Pro"/>
              <a:buNone/>
              <a:defRPr sz="8666">
                <a:latin typeface="Source Code Pro"/>
                <a:ea typeface="Source Code Pro"/>
                <a:cs typeface="Source Code Pro"/>
                <a:sym typeface="Source Code Pro"/>
              </a:defRPr>
            </a:lvl7pPr>
            <a:lvl8pPr lvl="7" algn="r" rtl="0">
              <a:spcBef>
                <a:spcPts val="0"/>
              </a:spcBef>
              <a:spcAft>
                <a:spcPts val="0"/>
              </a:spcAft>
              <a:buSzPts val="6500"/>
              <a:buFont typeface="Source Code Pro"/>
              <a:buNone/>
              <a:defRPr sz="8666">
                <a:latin typeface="Source Code Pro"/>
                <a:ea typeface="Source Code Pro"/>
                <a:cs typeface="Source Code Pro"/>
                <a:sym typeface="Source Code Pro"/>
              </a:defRPr>
            </a:lvl8pPr>
            <a:lvl9pPr lvl="8" algn="r" rtl="0">
              <a:spcBef>
                <a:spcPts val="0"/>
              </a:spcBef>
              <a:spcAft>
                <a:spcPts val="0"/>
              </a:spcAft>
              <a:buSzPts val="6500"/>
              <a:buFont typeface="Source Code Pro"/>
              <a:buNone/>
              <a:defRPr sz="8666">
                <a:latin typeface="Source Code Pro"/>
                <a:ea typeface="Source Code Pro"/>
                <a:cs typeface="Source Code Pro"/>
                <a:sym typeface="Source Code Pro"/>
              </a:defRPr>
            </a:lvl9pPr>
          </a:lstStyle>
          <a:p>
            <a:r>
              <a:rPr lang="en-US"/>
              <a:t>Click to edit Master title style</a:t>
            </a:r>
            <a:endParaRPr/>
          </a:p>
        </p:txBody>
      </p:sp>
      <p:sp>
        <p:nvSpPr>
          <p:cNvPr id="56" name="Google Shape;56;p11"/>
          <p:cNvSpPr txBox="1">
            <a:spLocks noGrp="1"/>
          </p:cNvSpPr>
          <p:nvPr>
            <p:ph type="ctrTitle" idx="2"/>
          </p:nvPr>
        </p:nvSpPr>
        <p:spPr>
          <a:xfrm flipH="1">
            <a:off x="3985200" y="-887937"/>
            <a:ext cx="4221600" cy="25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1784759447"/>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ree columns ">
  <p:cSld name="Three columns ">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797933" y="210040"/>
            <a:ext cx="8596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59" name="Google Shape;59;p12"/>
          <p:cNvSpPr txBox="1">
            <a:spLocks noGrp="1"/>
          </p:cNvSpPr>
          <p:nvPr>
            <p:ph type="subTitle" idx="1"/>
          </p:nvPr>
        </p:nvSpPr>
        <p:spPr>
          <a:xfrm>
            <a:off x="1153600" y="4166696"/>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60" name="Google Shape;60;p12"/>
          <p:cNvSpPr txBox="1">
            <a:spLocks noGrp="1"/>
          </p:cNvSpPr>
          <p:nvPr>
            <p:ph type="subTitle" idx="2"/>
          </p:nvPr>
        </p:nvSpPr>
        <p:spPr>
          <a:xfrm>
            <a:off x="4884000" y="3658696"/>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61" name="Google Shape;61;p12"/>
          <p:cNvSpPr txBox="1">
            <a:spLocks noGrp="1"/>
          </p:cNvSpPr>
          <p:nvPr>
            <p:ph type="ctrTitle" idx="3"/>
          </p:nvPr>
        </p:nvSpPr>
        <p:spPr>
          <a:xfrm>
            <a:off x="619467" y="383926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SzPts val="2400"/>
              <a:buFont typeface="Teko"/>
              <a:buNone/>
              <a:defRPr sz="3200">
                <a:latin typeface="Teko"/>
                <a:ea typeface="Teko"/>
                <a:cs typeface="Teko"/>
                <a:sym typeface="Teko"/>
              </a:defRPr>
            </a:lvl2pPr>
            <a:lvl3pPr lvl="2" algn="ctr" rtl="0">
              <a:spcBef>
                <a:spcPts val="0"/>
              </a:spcBef>
              <a:spcAft>
                <a:spcPts val="0"/>
              </a:spcAft>
              <a:buSzPts val="2400"/>
              <a:buFont typeface="Teko"/>
              <a:buNone/>
              <a:defRPr sz="3200">
                <a:latin typeface="Teko"/>
                <a:ea typeface="Teko"/>
                <a:cs typeface="Teko"/>
                <a:sym typeface="Teko"/>
              </a:defRPr>
            </a:lvl3pPr>
            <a:lvl4pPr lvl="3" algn="ctr" rtl="0">
              <a:spcBef>
                <a:spcPts val="0"/>
              </a:spcBef>
              <a:spcAft>
                <a:spcPts val="0"/>
              </a:spcAft>
              <a:buSzPts val="2400"/>
              <a:buFont typeface="Teko"/>
              <a:buNone/>
              <a:defRPr sz="3200">
                <a:latin typeface="Teko"/>
                <a:ea typeface="Teko"/>
                <a:cs typeface="Teko"/>
                <a:sym typeface="Teko"/>
              </a:defRPr>
            </a:lvl4pPr>
            <a:lvl5pPr lvl="4" algn="ctr" rtl="0">
              <a:spcBef>
                <a:spcPts val="0"/>
              </a:spcBef>
              <a:spcAft>
                <a:spcPts val="0"/>
              </a:spcAft>
              <a:buSzPts val="2400"/>
              <a:buFont typeface="Teko"/>
              <a:buNone/>
              <a:defRPr sz="3200">
                <a:latin typeface="Teko"/>
                <a:ea typeface="Teko"/>
                <a:cs typeface="Teko"/>
                <a:sym typeface="Teko"/>
              </a:defRPr>
            </a:lvl5pPr>
            <a:lvl6pPr lvl="5" algn="ctr" rtl="0">
              <a:spcBef>
                <a:spcPts val="0"/>
              </a:spcBef>
              <a:spcAft>
                <a:spcPts val="0"/>
              </a:spcAft>
              <a:buSzPts val="2400"/>
              <a:buFont typeface="Teko"/>
              <a:buNone/>
              <a:defRPr sz="3200">
                <a:latin typeface="Teko"/>
                <a:ea typeface="Teko"/>
                <a:cs typeface="Teko"/>
                <a:sym typeface="Teko"/>
              </a:defRPr>
            </a:lvl6pPr>
            <a:lvl7pPr lvl="6" algn="ctr" rtl="0">
              <a:spcBef>
                <a:spcPts val="0"/>
              </a:spcBef>
              <a:spcAft>
                <a:spcPts val="0"/>
              </a:spcAft>
              <a:buSzPts val="2400"/>
              <a:buFont typeface="Teko"/>
              <a:buNone/>
              <a:defRPr sz="3200">
                <a:latin typeface="Teko"/>
                <a:ea typeface="Teko"/>
                <a:cs typeface="Teko"/>
                <a:sym typeface="Teko"/>
              </a:defRPr>
            </a:lvl7pPr>
            <a:lvl8pPr lvl="7" algn="ctr" rtl="0">
              <a:spcBef>
                <a:spcPts val="0"/>
              </a:spcBef>
              <a:spcAft>
                <a:spcPts val="0"/>
              </a:spcAft>
              <a:buSzPts val="2400"/>
              <a:buFont typeface="Teko"/>
              <a:buNone/>
              <a:defRPr sz="3200">
                <a:latin typeface="Teko"/>
                <a:ea typeface="Teko"/>
                <a:cs typeface="Teko"/>
                <a:sym typeface="Teko"/>
              </a:defRPr>
            </a:lvl8pPr>
            <a:lvl9pPr lvl="8" algn="ct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62" name="Google Shape;62;p12"/>
          <p:cNvSpPr txBox="1">
            <a:spLocks noGrp="1"/>
          </p:cNvSpPr>
          <p:nvPr>
            <p:ph type="ctrTitle" idx="4"/>
          </p:nvPr>
        </p:nvSpPr>
        <p:spPr>
          <a:xfrm>
            <a:off x="4349800" y="333126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SzPts val="2400"/>
              <a:buFont typeface="Teko"/>
              <a:buNone/>
              <a:defRPr sz="3200">
                <a:latin typeface="Teko"/>
                <a:ea typeface="Teko"/>
                <a:cs typeface="Teko"/>
                <a:sym typeface="Teko"/>
              </a:defRPr>
            </a:lvl2pPr>
            <a:lvl3pPr lvl="2" algn="ctr" rtl="0">
              <a:spcBef>
                <a:spcPts val="0"/>
              </a:spcBef>
              <a:spcAft>
                <a:spcPts val="0"/>
              </a:spcAft>
              <a:buSzPts val="2400"/>
              <a:buFont typeface="Teko"/>
              <a:buNone/>
              <a:defRPr sz="3200">
                <a:latin typeface="Teko"/>
                <a:ea typeface="Teko"/>
                <a:cs typeface="Teko"/>
                <a:sym typeface="Teko"/>
              </a:defRPr>
            </a:lvl3pPr>
            <a:lvl4pPr lvl="3" algn="ctr" rtl="0">
              <a:spcBef>
                <a:spcPts val="0"/>
              </a:spcBef>
              <a:spcAft>
                <a:spcPts val="0"/>
              </a:spcAft>
              <a:buSzPts val="2400"/>
              <a:buFont typeface="Teko"/>
              <a:buNone/>
              <a:defRPr sz="3200">
                <a:latin typeface="Teko"/>
                <a:ea typeface="Teko"/>
                <a:cs typeface="Teko"/>
                <a:sym typeface="Teko"/>
              </a:defRPr>
            </a:lvl4pPr>
            <a:lvl5pPr lvl="4" algn="ctr" rtl="0">
              <a:spcBef>
                <a:spcPts val="0"/>
              </a:spcBef>
              <a:spcAft>
                <a:spcPts val="0"/>
              </a:spcAft>
              <a:buSzPts val="2400"/>
              <a:buFont typeface="Teko"/>
              <a:buNone/>
              <a:defRPr sz="3200">
                <a:latin typeface="Teko"/>
                <a:ea typeface="Teko"/>
                <a:cs typeface="Teko"/>
                <a:sym typeface="Teko"/>
              </a:defRPr>
            </a:lvl5pPr>
            <a:lvl6pPr lvl="5" algn="ctr" rtl="0">
              <a:spcBef>
                <a:spcPts val="0"/>
              </a:spcBef>
              <a:spcAft>
                <a:spcPts val="0"/>
              </a:spcAft>
              <a:buSzPts val="2400"/>
              <a:buFont typeface="Teko"/>
              <a:buNone/>
              <a:defRPr sz="3200">
                <a:latin typeface="Teko"/>
                <a:ea typeface="Teko"/>
                <a:cs typeface="Teko"/>
                <a:sym typeface="Teko"/>
              </a:defRPr>
            </a:lvl6pPr>
            <a:lvl7pPr lvl="6" algn="ctr" rtl="0">
              <a:spcBef>
                <a:spcPts val="0"/>
              </a:spcBef>
              <a:spcAft>
                <a:spcPts val="0"/>
              </a:spcAft>
              <a:buSzPts val="2400"/>
              <a:buFont typeface="Teko"/>
              <a:buNone/>
              <a:defRPr sz="3200">
                <a:latin typeface="Teko"/>
                <a:ea typeface="Teko"/>
                <a:cs typeface="Teko"/>
                <a:sym typeface="Teko"/>
              </a:defRPr>
            </a:lvl7pPr>
            <a:lvl8pPr lvl="7" algn="ctr" rtl="0">
              <a:spcBef>
                <a:spcPts val="0"/>
              </a:spcBef>
              <a:spcAft>
                <a:spcPts val="0"/>
              </a:spcAft>
              <a:buSzPts val="2400"/>
              <a:buFont typeface="Teko"/>
              <a:buNone/>
              <a:defRPr sz="3200">
                <a:latin typeface="Teko"/>
                <a:ea typeface="Teko"/>
                <a:cs typeface="Teko"/>
                <a:sym typeface="Teko"/>
              </a:defRPr>
            </a:lvl8pPr>
            <a:lvl9pPr lvl="8" algn="ct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63" name="Google Shape;63;p12"/>
          <p:cNvSpPr txBox="1">
            <a:spLocks noGrp="1"/>
          </p:cNvSpPr>
          <p:nvPr>
            <p:ph type="subTitle" idx="5"/>
          </p:nvPr>
        </p:nvSpPr>
        <p:spPr>
          <a:xfrm>
            <a:off x="8614333" y="3049096"/>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64" name="Google Shape;64;p12"/>
          <p:cNvSpPr txBox="1">
            <a:spLocks noGrp="1"/>
          </p:cNvSpPr>
          <p:nvPr>
            <p:ph type="ctrTitle" idx="6"/>
          </p:nvPr>
        </p:nvSpPr>
        <p:spPr>
          <a:xfrm>
            <a:off x="8080133" y="272166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SzPts val="2400"/>
              <a:buFont typeface="Teko"/>
              <a:buNone/>
              <a:defRPr sz="3200">
                <a:latin typeface="Teko"/>
                <a:ea typeface="Teko"/>
                <a:cs typeface="Teko"/>
                <a:sym typeface="Teko"/>
              </a:defRPr>
            </a:lvl2pPr>
            <a:lvl3pPr lvl="2" algn="ctr" rtl="0">
              <a:spcBef>
                <a:spcPts val="0"/>
              </a:spcBef>
              <a:spcAft>
                <a:spcPts val="0"/>
              </a:spcAft>
              <a:buSzPts val="2400"/>
              <a:buFont typeface="Teko"/>
              <a:buNone/>
              <a:defRPr sz="3200">
                <a:latin typeface="Teko"/>
                <a:ea typeface="Teko"/>
                <a:cs typeface="Teko"/>
                <a:sym typeface="Teko"/>
              </a:defRPr>
            </a:lvl3pPr>
            <a:lvl4pPr lvl="3" algn="ctr" rtl="0">
              <a:spcBef>
                <a:spcPts val="0"/>
              </a:spcBef>
              <a:spcAft>
                <a:spcPts val="0"/>
              </a:spcAft>
              <a:buSzPts val="2400"/>
              <a:buFont typeface="Teko"/>
              <a:buNone/>
              <a:defRPr sz="3200">
                <a:latin typeface="Teko"/>
                <a:ea typeface="Teko"/>
                <a:cs typeface="Teko"/>
                <a:sym typeface="Teko"/>
              </a:defRPr>
            </a:lvl4pPr>
            <a:lvl5pPr lvl="4" algn="ctr" rtl="0">
              <a:spcBef>
                <a:spcPts val="0"/>
              </a:spcBef>
              <a:spcAft>
                <a:spcPts val="0"/>
              </a:spcAft>
              <a:buSzPts val="2400"/>
              <a:buFont typeface="Teko"/>
              <a:buNone/>
              <a:defRPr sz="3200">
                <a:latin typeface="Teko"/>
                <a:ea typeface="Teko"/>
                <a:cs typeface="Teko"/>
                <a:sym typeface="Teko"/>
              </a:defRPr>
            </a:lvl5pPr>
            <a:lvl6pPr lvl="5" algn="ctr" rtl="0">
              <a:spcBef>
                <a:spcPts val="0"/>
              </a:spcBef>
              <a:spcAft>
                <a:spcPts val="0"/>
              </a:spcAft>
              <a:buSzPts val="2400"/>
              <a:buFont typeface="Teko"/>
              <a:buNone/>
              <a:defRPr sz="3200">
                <a:latin typeface="Teko"/>
                <a:ea typeface="Teko"/>
                <a:cs typeface="Teko"/>
                <a:sym typeface="Teko"/>
              </a:defRPr>
            </a:lvl6pPr>
            <a:lvl7pPr lvl="6" algn="ctr" rtl="0">
              <a:spcBef>
                <a:spcPts val="0"/>
              </a:spcBef>
              <a:spcAft>
                <a:spcPts val="0"/>
              </a:spcAft>
              <a:buSzPts val="2400"/>
              <a:buFont typeface="Teko"/>
              <a:buNone/>
              <a:defRPr sz="3200">
                <a:latin typeface="Teko"/>
                <a:ea typeface="Teko"/>
                <a:cs typeface="Teko"/>
                <a:sym typeface="Teko"/>
              </a:defRPr>
            </a:lvl7pPr>
            <a:lvl8pPr lvl="7" algn="ctr" rtl="0">
              <a:spcBef>
                <a:spcPts val="0"/>
              </a:spcBef>
              <a:spcAft>
                <a:spcPts val="0"/>
              </a:spcAft>
              <a:buSzPts val="2400"/>
              <a:buFont typeface="Teko"/>
              <a:buNone/>
              <a:defRPr sz="3200">
                <a:latin typeface="Teko"/>
                <a:ea typeface="Teko"/>
                <a:cs typeface="Teko"/>
                <a:sym typeface="Teko"/>
              </a:defRPr>
            </a:lvl8pPr>
            <a:lvl9pPr lvl="8" algn="ct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3777746263"/>
      </p:ext>
    </p:extLst>
  </p:cSld>
  <p:clrMapOvr>
    <a:masterClrMapping/>
  </p:clrMapOvr>
  <p:hf hdr="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797933" y="210040"/>
            <a:ext cx="8596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67" name="Google Shape;67;p13"/>
          <p:cNvSpPr txBox="1">
            <a:spLocks noGrp="1"/>
          </p:cNvSpPr>
          <p:nvPr>
            <p:ph type="subTitle" idx="1"/>
          </p:nvPr>
        </p:nvSpPr>
        <p:spPr>
          <a:xfrm>
            <a:off x="1608667" y="2172477"/>
            <a:ext cx="19952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68" name="Google Shape;68;p13"/>
          <p:cNvSpPr txBox="1">
            <a:spLocks noGrp="1"/>
          </p:cNvSpPr>
          <p:nvPr>
            <p:ph type="subTitle" idx="2"/>
          </p:nvPr>
        </p:nvSpPr>
        <p:spPr>
          <a:xfrm>
            <a:off x="5085600" y="2808715"/>
            <a:ext cx="19952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69" name="Google Shape;69;p13"/>
          <p:cNvSpPr txBox="1">
            <a:spLocks noGrp="1"/>
          </p:cNvSpPr>
          <p:nvPr>
            <p:ph type="ctrTitle" idx="3"/>
          </p:nvPr>
        </p:nvSpPr>
        <p:spPr>
          <a:xfrm>
            <a:off x="111467" y="1738005"/>
            <a:ext cx="349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2400">
                <a:latin typeface="Teko"/>
                <a:ea typeface="Teko"/>
                <a:cs typeface="Teko"/>
                <a:sym typeface="Teko"/>
              </a:defRPr>
            </a:lvl1pPr>
            <a:lvl2pPr lvl="1" algn="r" rtl="0">
              <a:spcBef>
                <a:spcPts val="0"/>
              </a:spcBef>
              <a:spcAft>
                <a:spcPts val="0"/>
              </a:spcAft>
              <a:buSzPts val="1800"/>
              <a:buFont typeface="Teko"/>
              <a:buNone/>
              <a:defRPr sz="2400">
                <a:latin typeface="Teko"/>
                <a:ea typeface="Teko"/>
                <a:cs typeface="Teko"/>
                <a:sym typeface="Teko"/>
              </a:defRPr>
            </a:lvl2pPr>
            <a:lvl3pPr lvl="2" algn="r" rtl="0">
              <a:spcBef>
                <a:spcPts val="0"/>
              </a:spcBef>
              <a:spcAft>
                <a:spcPts val="0"/>
              </a:spcAft>
              <a:buSzPts val="1800"/>
              <a:buFont typeface="Teko"/>
              <a:buNone/>
              <a:defRPr sz="2400">
                <a:latin typeface="Teko"/>
                <a:ea typeface="Teko"/>
                <a:cs typeface="Teko"/>
                <a:sym typeface="Teko"/>
              </a:defRPr>
            </a:lvl3pPr>
            <a:lvl4pPr lvl="3" algn="r" rtl="0">
              <a:spcBef>
                <a:spcPts val="0"/>
              </a:spcBef>
              <a:spcAft>
                <a:spcPts val="0"/>
              </a:spcAft>
              <a:buSzPts val="1800"/>
              <a:buFont typeface="Teko"/>
              <a:buNone/>
              <a:defRPr sz="2400">
                <a:latin typeface="Teko"/>
                <a:ea typeface="Teko"/>
                <a:cs typeface="Teko"/>
                <a:sym typeface="Teko"/>
              </a:defRPr>
            </a:lvl4pPr>
            <a:lvl5pPr lvl="4" algn="r" rtl="0">
              <a:spcBef>
                <a:spcPts val="0"/>
              </a:spcBef>
              <a:spcAft>
                <a:spcPts val="0"/>
              </a:spcAft>
              <a:buSzPts val="1800"/>
              <a:buFont typeface="Teko"/>
              <a:buNone/>
              <a:defRPr sz="2400">
                <a:latin typeface="Teko"/>
                <a:ea typeface="Teko"/>
                <a:cs typeface="Teko"/>
                <a:sym typeface="Teko"/>
              </a:defRPr>
            </a:lvl5pPr>
            <a:lvl6pPr lvl="5" algn="r" rtl="0">
              <a:spcBef>
                <a:spcPts val="0"/>
              </a:spcBef>
              <a:spcAft>
                <a:spcPts val="0"/>
              </a:spcAft>
              <a:buSzPts val="1800"/>
              <a:buFont typeface="Teko"/>
              <a:buNone/>
              <a:defRPr sz="2400">
                <a:latin typeface="Teko"/>
                <a:ea typeface="Teko"/>
                <a:cs typeface="Teko"/>
                <a:sym typeface="Teko"/>
              </a:defRPr>
            </a:lvl6pPr>
            <a:lvl7pPr lvl="6" algn="r" rtl="0">
              <a:spcBef>
                <a:spcPts val="0"/>
              </a:spcBef>
              <a:spcAft>
                <a:spcPts val="0"/>
              </a:spcAft>
              <a:buSzPts val="1800"/>
              <a:buFont typeface="Teko"/>
              <a:buNone/>
              <a:defRPr sz="2400">
                <a:latin typeface="Teko"/>
                <a:ea typeface="Teko"/>
                <a:cs typeface="Teko"/>
                <a:sym typeface="Teko"/>
              </a:defRPr>
            </a:lvl7pPr>
            <a:lvl8pPr lvl="7" algn="r" rtl="0">
              <a:spcBef>
                <a:spcPts val="0"/>
              </a:spcBef>
              <a:spcAft>
                <a:spcPts val="0"/>
              </a:spcAft>
              <a:buSzPts val="1800"/>
              <a:buFont typeface="Teko"/>
              <a:buNone/>
              <a:defRPr sz="2400">
                <a:latin typeface="Teko"/>
                <a:ea typeface="Teko"/>
                <a:cs typeface="Teko"/>
                <a:sym typeface="Teko"/>
              </a:defRPr>
            </a:lvl8pPr>
            <a:lvl9pPr lvl="8" algn="r"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70" name="Google Shape;70;p13"/>
          <p:cNvSpPr txBox="1">
            <a:spLocks noGrp="1"/>
          </p:cNvSpPr>
          <p:nvPr>
            <p:ph type="ctrTitle" idx="4"/>
          </p:nvPr>
        </p:nvSpPr>
        <p:spPr>
          <a:xfrm>
            <a:off x="3588400" y="2359684"/>
            <a:ext cx="349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2400">
                <a:latin typeface="Teko"/>
                <a:ea typeface="Teko"/>
                <a:cs typeface="Teko"/>
                <a:sym typeface="Teko"/>
              </a:defRPr>
            </a:lvl1pPr>
            <a:lvl2pPr lvl="1" algn="r" rtl="0">
              <a:spcBef>
                <a:spcPts val="0"/>
              </a:spcBef>
              <a:spcAft>
                <a:spcPts val="0"/>
              </a:spcAft>
              <a:buSzPts val="1800"/>
              <a:buFont typeface="Teko"/>
              <a:buNone/>
              <a:defRPr sz="2400">
                <a:latin typeface="Teko"/>
                <a:ea typeface="Teko"/>
                <a:cs typeface="Teko"/>
                <a:sym typeface="Teko"/>
              </a:defRPr>
            </a:lvl2pPr>
            <a:lvl3pPr lvl="2" algn="r" rtl="0">
              <a:spcBef>
                <a:spcPts val="0"/>
              </a:spcBef>
              <a:spcAft>
                <a:spcPts val="0"/>
              </a:spcAft>
              <a:buSzPts val="1800"/>
              <a:buFont typeface="Teko"/>
              <a:buNone/>
              <a:defRPr sz="2400">
                <a:latin typeface="Teko"/>
                <a:ea typeface="Teko"/>
                <a:cs typeface="Teko"/>
                <a:sym typeface="Teko"/>
              </a:defRPr>
            </a:lvl3pPr>
            <a:lvl4pPr lvl="3" algn="r" rtl="0">
              <a:spcBef>
                <a:spcPts val="0"/>
              </a:spcBef>
              <a:spcAft>
                <a:spcPts val="0"/>
              </a:spcAft>
              <a:buSzPts val="1800"/>
              <a:buFont typeface="Teko"/>
              <a:buNone/>
              <a:defRPr sz="2400">
                <a:latin typeface="Teko"/>
                <a:ea typeface="Teko"/>
                <a:cs typeface="Teko"/>
                <a:sym typeface="Teko"/>
              </a:defRPr>
            </a:lvl4pPr>
            <a:lvl5pPr lvl="4" algn="r" rtl="0">
              <a:spcBef>
                <a:spcPts val="0"/>
              </a:spcBef>
              <a:spcAft>
                <a:spcPts val="0"/>
              </a:spcAft>
              <a:buSzPts val="1800"/>
              <a:buFont typeface="Teko"/>
              <a:buNone/>
              <a:defRPr sz="2400">
                <a:latin typeface="Teko"/>
                <a:ea typeface="Teko"/>
                <a:cs typeface="Teko"/>
                <a:sym typeface="Teko"/>
              </a:defRPr>
            </a:lvl5pPr>
            <a:lvl6pPr lvl="5" algn="r" rtl="0">
              <a:spcBef>
                <a:spcPts val="0"/>
              </a:spcBef>
              <a:spcAft>
                <a:spcPts val="0"/>
              </a:spcAft>
              <a:buSzPts val="1800"/>
              <a:buFont typeface="Teko"/>
              <a:buNone/>
              <a:defRPr sz="2400">
                <a:latin typeface="Teko"/>
                <a:ea typeface="Teko"/>
                <a:cs typeface="Teko"/>
                <a:sym typeface="Teko"/>
              </a:defRPr>
            </a:lvl6pPr>
            <a:lvl7pPr lvl="6" algn="r" rtl="0">
              <a:spcBef>
                <a:spcPts val="0"/>
              </a:spcBef>
              <a:spcAft>
                <a:spcPts val="0"/>
              </a:spcAft>
              <a:buSzPts val="1800"/>
              <a:buFont typeface="Teko"/>
              <a:buNone/>
              <a:defRPr sz="2400">
                <a:latin typeface="Teko"/>
                <a:ea typeface="Teko"/>
                <a:cs typeface="Teko"/>
                <a:sym typeface="Teko"/>
              </a:defRPr>
            </a:lvl7pPr>
            <a:lvl8pPr lvl="7" algn="r" rtl="0">
              <a:spcBef>
                <a:spcPts val="0"/>
              </a:spcBef>
              <a:spcAft>
                <a:spcPts val="0"/>
              </a:spcAft>
              <a:buSzPts val="1800"/>
              <a:buFont typeface="Teko"/>
              <a:buNone/>
              <a:defRPr sz="2400">
                <a:latin typeface="Teko"/>
                <a:ea typeface="Teko"/>
                <a:cs typeface="Teko"/>
                <a:sym typeface="Teko"/>
              </a:defRPr>
            </a:lvl8pPr>
            <a:lvl9pPr lvl="8" algn="r"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71" name="Google Shape;71;p13"/>
          <p:cNvSpPr txBox="1">
            <a:spLocks noGrp="1"/>
          </p:cNvSpPr>
          <p:nvPr>
            <p:ph type="subTitle" idx="5"/>
          </p:nvPr>
        </p:nvSpPr>
        <p:spPr>
          <a:xfrm>
            <a:off x="8561333" y="3299560"/>
            <a:ext cx="19952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72" name="Google Shape;72;p13"/>
          <p:cNvSpPr txBox="1">
            <a:spLocks noGrp="1"/>
          </p:cNvSpPr>
          <p:nvPr>
            <p:ph type="ctrTitle" idx="6"/>
          </p:nvPr>
        </p:nvSpPr>
        <p:spPr>
          <a:xfrm>
            <a:off x="7064133" y="2859377"/>
            <a:ext cx="349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2400">
                <a:latin typeface="Teko"/>
                <a:ea typeface="Teko"/>
                <a:cs typeface="Teko"/>
                <a:sym typeface="Teko"/>
              </a:defRPr>
            </a:lvl1pPr>
            <a:lvl2pPr lvl="1" algn="r" rtl="0">
              <a:spcBef>
                <a:spcPts val="0"/>
              </a:spcBef>
              <a:spcAft>
                <a:spcPts val="0"/>
              </a:spcAft>
              <a:buSzPts val="1800"/>
              <a:buFont typeface="Teko"/>
              <a:buNone/>
              <a:defRPr sz="2400">
                <a:latin typeface="Teko"/>
                <a:ea typeface="Teko"/>
                <a:cs typeface="Teko"/>
                <a:sym typeface="Teko"/>
              </a:defRPr>
            </a:lvl2pPr>
            <a:lvl3pPr lvl="2" algn="r" rtl="0">
              <a:spcBef>
                <a:spcPts val="0"/>
              </a:spcBef>
              <a:spcAft>
                <a:spcPts val="0"/>
              </a:spcAft>
              <a:buSzPts val="1800"/>
              <a:buFont typeface="Teko"/>
              <a:buNone/>
              <a:defRPr sz="2400">
                <a:latin typeface="Teko"/>
                <a:ea typeface="Teko"/>
                <a:cs typeface="Teko"/>
                <a:sym typeface="Teko"/>
              </a:defRPr>
            </a:lvl3pPr>
            <a:lvl4pPr lvl="3" algn="r" rtl="0">
              <a:spcBef>
                <a:spcPts val="0"/>
              </a:spcBef>
              <a:spcAft>
                <a:spcPts val="0"/>
              </a:spcAft>
              <a:buSzPts val="1800"/>
              <a:buFont typeface="Teko"/>
              <a:buNone/>
              <a:defRPr sz="2400">
                <a:latin typeface="Teko"/>
                <a:ea typeface="Teko"/>
                <a:cs typeface="Teko"/>
                <a:sym typeface="Teko"/>
              </a:defRPr>
            </a:lvl4pPr>
            <a:lvl5pPr lvl="4" algn="r" rtl="0">
              <a:spcBef>
                <a:spcPts val="0"/>
              </a:spcBef>
              <a:spcAft>
                <a:spcPts val="0"/>
              </a:spcAft>
              <a:buSzPts val="1800"/>
              <a:buFont typeface="Teko"/>
              <a:buNone/>
              <a:defRPr sz="2400">
                <a:latin typeface="Teko"/>
                <a:ea typeface="Teko"/>
                <a:cs typeface="Teko"/>
                <a:sym typeface="Teko"/>
              </a:defRPr>
            </a:lvl5pPr>
            <a:lvl6pPr lvl="5" algn="r" rtl="0">
              <a:spcBef>
                <a:spcPts val="0"/>
              </a:spcBef>
              <a:spcAft>
                <a:spcPts val="0"/>
              </a:spcAft>
              <a:buSzPts val="1800"/>
              <a:buFont typeface="Teko"/>
              <a:buNone/>
              <a:defRPr sz="2400">
                <a:latin typeface="Teko"/>
                <a:ea typeface="Teko"/>
                <a:cs typeface="Teko"/>
                <a:sym typeface="Teko"/>
              </a:defRPr>
            </a:lvl6pPr>
            <a:lvl7pPr lvl="6" algn="r" rtl="0">
              <a:spcBef>
                <a:spcPts val="0"/>
              </a:spcBef>
              <a:spcAft>
                <a:spcPts val="0"/>
              </a:spcAft>
              <a:buSzPts val="1800"/>
              <a:buFont typeface="Teko"/>
              <a:buNone/>
              <a:defRPr sz="2400">
                <a:latin typeface="Teko"/>
                <a:ea typeface="Teko"/>
                <a:cs typeface="Teko"/>
                <a:sym typeface="Teko"/>
              </a:defRPr>
            </a:lvl7pPr>
            <a:lvl8pPr lvl="7" algn="r" rtl="0">
              <a:spcBef>
                <a:spcPts val="0"/>
              </a:spcBef>
              <a:spcAft>
                <a:spcPts val="0"/>
              </a:spcAft>
              <a:buSzPts val="1800"/>
              <a:buFont typeface="Teko"/>
              <a:buNone/>
              <a:defRPr sz="2400">
                <a:latin typeface="Teko"/>
                <a:ea typeface="Teko"/>
                <a:cs typeface="Teko"/>
                <a:sym typeface="Teko"/>
              </a:defRPr>
            </a:lvl8pPr>
            <a:lvl9pPr lvl="8" algn="r"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2147412527"/>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columns 2">
  <p:cSld name="Two columns 2">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797933" y="210040"/>
            <a:ext cx="8596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75" name="Google Shape;75;p14"/>
          <p:cNvSpPr txBox="1">
            <a:spLocks noGrp="1"/>
          </p:cNvSpPr>
          <p:nvPr>
            <p:ph type="subTitle" idx="1"/>
          </p:nvPr>
        </p:nvSpPr>
        <p:spPr>
          <a:xfrm>
            <a:off x="1162237" y="1607700"/>
            <a:ext cx="31844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76" name="Google Shape;76;p14"/>
          <p:cNvSpPr txBox="1">
            <a:spLocks noGrp="1"/>
          </p:cNvSpPr>
          <p:nvPr>
            <p:ph type="ctrTitle" idx="2"/>
          </p:nvPr>
        </p:nvSpPr>
        <p:spPr>
          <a:xfrm>
            <a:off x="854017" y="2620067"/>
            <a:ext cx="3492400" cy="51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Font typeface="Teko"/>
              <a:buNone/>
              <a:defRPr sz="2400">
                <a:latin typeface="Teko"/>
                <a:ea typeface="Teko"/>
                <a:cs typeface="Teko"/>
                <a:sym typeface="Teko"/>
              </a:defRPr>
            </a:lvl1pPr>
            <a:lvl2pPr lvl="1" algn="r" rtl="0">
              <a:spcBef>
                <a:spcPts val="0"/>
              </a:spcBef>
              <a:spcAft>
                <a:spcPts val="0"/>
              </a:spcAft>
              <a:buSzPts val="1800"/>
              <a:buFont typeface="Teko"/>
              <a:buNone/>
              <a:defRPr sz="2400">
                <a:latin typeface="Teko"/>
                <a:ea typeface="Teko"/>
                <a:cs typeface="Teko"/>
                <a:sym typeface="Teko"/>
              </a:defRPr>
            </a:lvl2pPr>
            <a:lvl3pPr lvl="2" algn="r" rtl="0">
              <a:spcBef>
                <a:spcPts val="0"/>
              </a:spcBef>
              <a:spcAft>
                <a:spcPts val="0"/>
              </a:spcAft>
              <a:buSzPts val="1800"/>
              <a:buFont typeface="Teko"/>
              <a:buNone/>
              <a:defRPr sz="2400">
                <a:latin typeface="Teko"/>
                <a:ea typeface="Teko"/>
                <a:cs typeface="Teko"/>
                <a:sym typeface="Teko"/>
              </a:defRPr>
            </a:lvl3pPr>
            <a:lvl4pPr lvl="3" algn="r" rtl="0">
              <a:spcBef>
                <a:spcPts val="0"/>
              </a:spcBef>
              <a:spcAft>
                <a:spcPts val="0"/>
              </a:spcAft>
              <a:buSzPts val="1800"/>
              <a:buFont typeface="Teko"/>
              <a:buNone/>
              <a:defRPr sz="2400">
                <a:latin typeface="Teko"/>
                <a:ea typeface="Teko"/>
                <a:cs typeface="Teko"/>
                <a:sym typeface="Teko"/>
              </a:defRPr>
            </a:lvl4pPr>
            <a:lvl5pPr lvl="4" algn="r" rtl="0">
              <a:spcBef>
                <a:spcPts val="0"/>
              </a:spcBef>
              <a:spcAft>
                <a:spcPts val="0"/>
              </a:spcAft>
              <a:buSzPts val="1800"/>
              <a:buFont typeface="Teko"/>
              <a:buNone/>
              <a:defRPr sz="2400">
                <a:latin typeface="Teko"/>
                <a:ea typeface="Teko"/>
                <a:cs typeface="Teko"/>
                <a:sym typeface="Teko"/>
              </a:defRPr>
            </a:lvl5pPr>
            <a:lvl6pPr lvl="5" algn="r" rtl="0">
              <a:spcBef>
                <a:spcPts val="0"/>
              </a:spcBef>
              <a:spcAft>
                <a:spcPts val="0"/>
              </a:spcAft>
              <a:buSzPts val="1800"/>
              <a:buFont typeface="Teko"/>
              <a:buNone/>
              <a:defRPr sz="2400">
                <a:latin typeface="Teko"/>
                <a:ea typeface="Teko"/>
                <a:cs typeface="Teko"/>
                <a:sym typeface="Teko"/>
              </a:defRPr>
            </a:lvl6pPr>
            <a:lvl7pPr lvl="6" algn="r" rtl="0">
              <a:spcBef>
                <a:spcPts val="0"/>
              </a:spcBef>
              <a:spcAft>
                <a:spcPts val="0"/>
              </a:spcAft>
              <a:buSzPts val="1800"/>
              <a:buFont typeface="Teko"/>
              <a:buNone/>
              <a:defRPr sz="2400">
                <a:latin typeface="Teko"/>
                <a:ea typeface="Teko"/>
                <a:cs typeface="Teko"/>
                <a:sym typeface="Teko"/>
              </a:defRPr>
            </a:lvl7pPr>
            <a:lvl8pPr lvl="7" algn="r" rtl="0">
              <a:spcBef>
                <a:spcPts val="0"/>
              </a:spcBef>
              <a:spcAft>
                <a:spcPts val="0"/>
              </a:spcAft>
              <a:buSzPts val="1800"/>
              <a:buFont typeface="Teko"/>
              <a:buNone/>
              <a:defRPr sz="2400">
                <a:latin typeface="Teko"/>
                <a:ea typeface="Teko"/>
                <a:cs typeface="Teko"/>
                <a:sym typeface="Teko"/>
              </a:defRPr>
            </a:lvl8pPr>
            <a:lvl9pPr lvl="8" algn="r"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77" name="Google Shape;77;p14"/>
          <p:cNvSpPr txBox="1">
            <a:spLocks noGrp="1"/>
          </p:cNvSpPr>
          <p:nvPr>
            <p:ph type="subTitle" idx="3"/>
          </p:nvPr>
        </p:nvSpPr>
        <p:spPr>
          <a:xfrm>
            <a:off x="7845571" y="4654433"/>
            <a:ext cx="3184400" cy="81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78" name="Google Shape;78;p14"/>
          <p:cNvSpPr txBox="1">
            <a:spLocks noGrp="1"/>
          </p:cNvSpPr>
          <p:nvPr>
            <p:ph type="ctrTitle" idx="4"/>
          </p:nvPr>
        </p:nvSpPr>
        <p:spPr>
          <a:xfrm>
            <a:off x="7845584" y="4344567"/>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953105474"/>
      </p:ext>
    </p:extLst>
  </p:cSld>
  <p:clrMapOvr>
    <a:masterClrMapping/>
  </p:clrMapOvr>
  <p:hf hdr="0"/>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body text">
  <p:cSld name="Title + body text">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389457" rtl="0">
              <a:spcBef>
                <a:spcPts val="0"/>
              </a:spcBef>
              <a:spcAft>
                <a:spcPts val="0"/>
              </a:spcAft>
              <a:buSzPts val="1000"/>
              <a:buChar char="●"/>
              <a:defRPr sz="1333"/>
            </a:lvl1pPr>
            <a:lvl2pPr marL="1219170" lvl="1" indent="-389457" rtl="0">
              <a:spcBef>
                <a:spcPts val="2133"/>
              </a:spcBef>
              <a:spcAft>
                <a:spcPts val="0"/>
              </a:spcAft>
              <a:buSzPts val="1000"/>
              <a:buChar char="○"/>
              <a:defRPr sz="1333"/>
            </a:lvl2pPr>
            <a:lvl3pPr marL="1828754" lvl="2" indent="-389457" rtl="0">
              <a:spcBef>
                <a:spcPts val="2133"/>
              </a:spcBef>
              <a:spcAft>
                <a:spcPts val="0"/>
              </a:spcAft>
              <a:buSzPts val="1000"/>
              <a:buChar char="■"/>
              <a:defRPr sz="1333"/>
            </a:lvl3pPr>
            <a:lvl4pPr marL="2438339" lvl="3" indent="-389457" rtl="0">
              <a:spcBef>
                <a:spcPts val="2133"/>
              </a:spcBef>
              <a:spcAft>
                <a:spcPts val="0"/>
              </a:spcAft>
              <a:buSzPts val="1000"/>
              <a:buChar char="●"/>
              <a:defRPr sz="1333"/>
            </a:lvl4pPr>
            <a:lvl5pPr marL="3047924" lvl="4" indent="-389457" rtl="0">
              <a:spcBef>
                <a:spcPts val="2133"/>
              </a:spcBef>
              <a:spcAft>
                <a:spcPts val="0"/>
              </a:spcAft>
              <a:buSzPts val="1000"/>
              <a:buChar char="○"/>
              <a:defRPr sz="1333"/>
            </a:lvl5pPr>
            <a:lvl6pPr marL="3657509" lvl="5" indent="-389457" rtl="0">
              <a:spcBef>
                <a:spcPts val="2133"/>
              </a:spcBef>
              <a:spcAft>
                <a:spcPts val="0"/>
              </a:spcAft>
              <a:buSzPts val="1000"/>
              <a:buChar char="■"/>
              <a:defRPr sz="1333"/>
            </a:lvl6pPr>
            <a:lvl7pPr marL="4267093" lvl="6" indent="-389457" rtl="0">
              <a:spcBef>
                <a:spcPts val="2133"/>
              </a:spcBef>
              <a:spcAft>
                <a:spcPts val="0"/>
              </a:spcAft>
              <a:buSzPts val="1000"/>
              <a:buChar char="●"/>
              <a:defRPr sz="1333"/>
            </a:lvl7pPr>
            <a:lvl8pPr marL="4876678" lvl="7" indent="-389457" rtl="0">
              <a:spcBef>
                <a:spcPts val="2133"/>
              </a:spcBef>
              <a:spcAft>
                <a:spcPts val="0"/>
              </a:spcAft>
              <a:buSzPts val="1000"/>
              <a:buChar char="○"/>
              <a:defRPr sz="1333"/>
            </a:lvl8pPr>
            <a:lvl9pPr marL="5486263" lvl="8" indent="-389457" rtl="0">
              <a:spcBef>
                <a:spcPts val="2133"/>
              </a:spcBef>
              <a:spcAft>
                <a:spcPts val="2133"/>
              </a:spcAft>
              <a:buSzPts val="1000"/>
              <a:buChar char="■"/>
              <a:defRPr sz="1333"/>
            </a:lvl9pPr>
          </a:lstStyle>
          <a:p>
            <a:pPr lvl="0"/>
            <a:r>
              <a:rPr lang="en-US"/>
              <a:t>Click to edit Master text styles</a:t>
            </a:r>
          </a:p>
        </p:txBody>
      </p:sp>
      <p:sp>
        <p:nvSpPr>
          <p:cNvPr id="81" name="Google Shape;81;p15"/>
          <p:cNvSpPr txBox="1">
            <a:spLocks noGrp="1"/>
          </p:cNvSpPr>
          <p:nvPr>
            <p:ph type="title"/>
          </p:nvPr>
        </p:nvSpPr>
        <p:spPr>
          <a:xfrm>
            <a:off x="6297329" y="1683567"/>
            <a:ext cx="5077600" cy="119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1235918102"/>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 text 5">
  <p:cSld name="Title + text 5">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2036900" y="1141600"/>
            <a:ext cx="3071600" cy="135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Clr>
                <a:srgbClr val="000000"/>
              </a:buClr>
              <a:buSzPts val="2400"/>
              <a:buNone/>
              <a:defRPr sz="3200">
                <a:solidFill>
                  <a:srgbClr val="000000"/>
                </a:solidFill>
              </a:defRPr>
            </a:lvl2pPr>
            <a:lvl3pPr lvl="2" algn="ctr" rtl="0">
              <a:spcBef>
                <a:spcPts val="0"/>
              </a:spcBef>
              <a:spcAft>
                <a:spcPts val="0"/>
              </a:spcAft>
              <a:buClr>
                <a:srgbClr val="000000"/>
              </a:buClr>
              <a:buSzPts val="2400"/>
              <a:buNone/>
              <a:defRPr sz="3200">
                <a:solidFill>
                  <a:srgbClr val="000000"/>
                </a:solidFill>
              </a:defRPr>
            </a:lvl3pPr>
            <a:lvl4pPr lvl="3" algn="ctr" rtl="0">
              <a:spcBef>
                <a:spcPts val="0"/>
              </a:spcBef>
              <a:spcAft>
                <a:spcPts val="0"/>
              </a:spcAft>
              <a:buClr>
                <a:srgbClr val="000000"/>
              </a:buClr>
              <a:buSzPts val="2400"/>
              <a:buNone/>
              <a:defRPr sz="3200">
                <a:solidFill>
                  <a:srgbClr val="000000"/>
                </a:solidFill>
              </a:defRPr>
            </a:lvl4pPr>
            <a:lvl5pPr lvl="4" algn="ctr" rtl="0">
              <a:spcBef>
                <a:spcPts val="0"/>
              </a:spcBef>
              <a:spcAft>
                <a:spcPts val="0"/>
              </a:spcAft>
              <a:buClr>
                <a:srgbClr val="000000"/>
              </a:buClr>
              <a:buSzPts val="2400"/>
              <a:buNone/>
              <a:defRPr sz="3200">
                <a:solidFill>
                  <a:srgbClr val="000000"/>
                </a:solidFill>
              </a:defRPr>
            </a:lvl5pPr>
            <a:lvl6pPr lvl="5" algn="ctr" rtl="0">
              <a:spcBef>
                <a:spcPts val="0"/>
              </a:spcBef>
              <a:spcAft>
                <a:spcPts val="0"/>
              </a:spcAft>
              <a:buClr>
                <a:srgbClr val="000000"/>
              </a:buClr>
              <a:buSzPts val="2400"/>
              <a:buNone/>
              <a:defRPr sz="3200">
                <a:solidFill>
                  <a:srgbClr val="000000"/>
                </a:solidFill>
              </a:defRPr>
            </a:lvl6pPr>
            <a:lvl7pPr lvl="6" algn="ctr" rtl="0">
              <a:spcBef>
                <a:spcPts val="0"/>
              </a:spcBef>
              <a:spcAft>
                <a:spcPts val="0"/>
              </a:spcAft>
              <a:buClr>
                <a:srgbClr val="000000"/>
              </a:buClr>
              <a:buSzPts val="2400"/>
              <a:buNone/>
              <a:defRPr sz="3200">
                <a:solidFill>
                  <a:srgbClr val="000000"/>
                </a:solidFill>
              </a:defRPr>
            </a:lvl7pPr>
            <a:lvl8pPr lvl="7" algn="ctr" rtl="0">
              <a:spcBef>
                <a:spcPts val="0"/>
              </a:spcBef>
              <a:spcAft>
                <a:spcPts val="0"/>
              </a:spcAft>
              <a:buClr>
                <a:srgbClr val="000000"/>
              </a:buClr>
              <a:buSzPts val="2400"/>
              <a:buNone/>
              <a:defRPr sz="3200">
                <a:solidFill>
                  <a:srgbClr val="000000"/>
                </a:solidFill>
              </a:defRPr>
            </a:lvl8pPr>
            <a:lvl9pPr lvl="8" algn="ctr" rtl="0">
              <a:spcBef>
                <a:spcPts val="0"/>
              </a:spcBef>
              <a:spcAft>
                <a:spcPts val="0"/>
              </a:spcAft>
              <a:buClr>
                <a:srgbClr val="000000"/>
              </a:buClr>
              <a:buSzPts val="2400"/>
              <a:buNone/>
              <a:defRPr sz="3200">
                <a:solidFill>
                  <a:srgbClr val="000000"/>
                </a:solidFill>
              </a:defRPr>
            </a:lvl9pPr>
          </a:lstStyle>
          <a:p>
            <a:r>
              <a:rPr lang="en-US"/>
              <a:t>Click to edit Master title style</a:t>
            </a:r>
            <a:endParaRPr/>
          </a:p>
        </p:txBody>
      </p:sp>
      <p:sp>
        <p:nvSpPr>
          <p:cNvPr id="84" name="Google Shape;84;p16"/>
          <p:cNvSpPr txBox="1">
            <a:spLocks noGrp="1"/>
          </p:cNvSpPr>
          <p:nvPr>
            <p:ph type="subTitle" idx="1"/>
          </p:nvPr>
        </p:nvSpPr>
        <p:spPr>
          <a:xfrm>
            <a:off x="1924900" y="2834733"/>
            <a:ext cx="3295600" cy="2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991354490"/>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redits">
  <p:cSld name="Credi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519992" y="2846400"/>
            <a:ext cx="3932800" cy="1968000"/>
          </a:xfrm>
          <a:prstGeom prst="rect">
            <a:avLst/>
          </a:prstGeom>
        </p:spPr>
        <p:txBody>
          <a:bodyPr spcFirstLastPara="1" wrap="square" lIns="91425" tIns="91425" rIns="91425" bIns="91425" anchor="t" anchorCtr="0">
            <a:noAutofit/>
          </a:bodyPr>
          <a:lstStyle>
            <a:lvl1pPr marL="609585" lvl="0" indent="-389457" rtl="0">
              <a:spcBef>
                <a:spcPts val="0"/>
              </a:spcBef>
              <a:spcAft>
                <a:spcPts val="0"/>
              </a:spcAft>
              <a:buSzPts val="1000"/>
              <a:buChar char="●"/>
              <a:defRPr sz="1333"/>
            </a:lvl1pPr>
            <a:lvl2pPr marL="1219170" lvl="1" indent="-389457" rtl="0">
              <a:spcBef>
                <a:spcPts val="2133"/>
              </a:spcBef>
              <a:spcAft>
                <a:spcPts val="0"/>
              </a:spcAft>
              <a:buSzPts val="1000"/>
              <a:buChar char="○"/>
              <a:defRPr sz="1333"/>
            </a:lvl2pPr>
            <a:lvl3pPr marL="1828754" lvl="2" indent="-389457" rtl="0">
              <a:spcBef>
                <a:spcPts val="2133"/>
              </a:spcBef>
              <a:spcAft>
                <a:spcPts val="0"/>
              </a:spcAft>
              <a:buSzPts val="1000"/>
              <a:buChar char="■"/>
              <a:defRPr sz="1333"/>
            </a:lvl3pPr>
            <a:lvl4pPr marL="2438339" lvl="3" indent="-389457" rtl="0">
              <a:spcBef>
                <a:spcPts val="2133"/>
              </a:spcBef>
              <a:spcAft>
                <a:spcPts val="0"/>
              </a:spcAft>
              <a:buSzPts val="1000"/>
              <a:buChar char="●"/>
              <a:defRPr sz="1333"/>
            </a:lvl4pPr>
            <a:lvl5pPr marL="3047924" lvl="4" indent="-389457" rtl="0">
              <a:spcBef>
                <a:spcPts val="2133"/>
              </a:spcBef>
              <a:spcAft>
                <a:spcPts val="0"/>
              </a:spcAft>
              <a:buSzPts val="1000"/>
              <a:buChar char="○"/>
              <a:defRPr sz="1333"/>
            </a:lvl5pPr>
            <a:lvl6pPr marL="3657509" lvl="5" indent="-389457" rtl="0">
              <a:spcBef>
                <a:spcPts val="2133"/>
              </a:spcBef>
              <a:spcAft>
                <a:spcPts val="0"/>
              </a:spcAft>
              <a:buSzPts val="1000"/>
              <a:buChar char="■"/>
              <a:defRPr sz="1333"/>
            </a:lvl6pPr>
            <a:lvl7pPr marL="4267093" lvl="6" indent="-389457" rtl="0">
              <a:spcBef>
                <a:spcPts val="2133"/>
              </a:spcBef>
              <a:spcAft>
                <a:spcPts val="0"/>
              </a:spcAft>
              <a:buSzPts val="1000"/>
              <a:buChar char="●"/>
              <a:defRPr sz="1333"/>
            </a:lvl7pPr>
            <a:lvl8pPr marL="4876678" lvl="7" indent="-389457" rtl="0">
              <a:spcBef>
                <a:spcPts val="2133"/>
              </a:spcBef>
              <a:spcAft>
                <a:spcPts val="0"/>
              </a:spcAft>
              <a:buSzPts val="1000"/>
              <a:buChar char="○"/>
              <a:defRPr sz="1333"/>
            </a:lvl8pPr>
            <a:lvl9pPr marL="5486263" lvl="8" indent="-389457" rtl="0">
              <a:spcBef>
                <a:spcPts val="2133"/>
              </a:spcBef>
              <a:spcAft>
                <a:spcPts val="2133"/>
              </a:spcAft>
              <a:buSzPts val="1000"/>
              <a:buChar char="■"/>
              <a:defRPr sz="1333"/>
            </a:lvl9pPr>
          </a:lstStyle>
          <a:p>
            <a:pPr lvl="0"/>
            <a:r>
              <a:rPr lang="en-US"/>
              <a:t>Click to edit Master text styles</a:t>
            </a:r>
          </a:p>
        </p:txBody>
      </p:sp>
      <p:sp>
        <p:nvSpPr>
          <p:cNvPr id="87" name="Google Shape;87;p17"/>
          <p:cNvSpPr txBox="1">
            <a:spLocks noGrp="1"/>
          </p:cNvSpPr>
          <p:nvPr>
            <p:ph type="subTitle" idx="2"/>
          </p:nvPr>
        </p:nvSpPr>
        <p:spPr>
          <a:xfrm>
            <a:off x="1460867" y="2032600"/>
            <a:ext cx="2106800" cy="5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atin typeface="Teko Medium"/>
                <a:ea typeface="Teko Medium"/>
                <a:cs typeface="Teko Medium"/>
                <a:sym typeface="Teko Medium"/>
              </a:defRPr>
            </a:lvl1pPr>
            <a:lvl2pPr lvl="1" rtl="0">
              <a:spcBef>
                <a:spcPts val="2133"/>
              </a:spcBef>
              <a:spcAft>
                <a:spcPts val="0"/>
              </a:spcAft>
              <a:buNone/>
              <a:defRPr sz="1333">
                <a:latin typeface="Teko Medium"/>
                <a:ea typeface="Teko Medium"/>
                <a:cs typeface="Teko Medium"/>
                <a:sym typeface="Teko Medium"/>
              </a:defRPr>
            </a:lvl2pPr>
            <a:lvl3pPr lvl="2" rtl="0">
              <a:spcBef>
                <a:spcPts val="2133"/>
              </a:spcBef>
              <a:spcAft>
                <a:spcPts val="0"/>
              </a:spcAft>
              <a:buNone/>
              <a:defRPr sz="1333">
                <a:latin typeface="Teko Medium"/>
                <a:ea typeface="Teko Medium"/>
                <a:cs typeface="Teko Medium"/>
                <a:sym typeface="Teko Medium"/>
              </a:defRPr>
            </a:lvl3pPr>
            <a:lvl4pPr lvl="3" rtl="0">
              <a:spcBef>
                <a:spcPts val="2133"/>
              </a:spcBef>
              <a:spcAft>
                <a:spcPts val="0"/>
              </a:spcAft>
              <a:buNone/>
              <a:defRPr sz="1333">
                <a:latin typeface="Teko Medium"/>
                <a:ea typeface="Teko Medium"/>
                <a:cs typeface="Teko Medium"/>
                <a:sym typeface="Teko Medium"/>
              </a:defRPr>
            </a:lvl4pPr>
            <a:lvl5pPr lvl="4" rtl="0">
              <a:spcBef>
                <a:spcPts val="2133"/>
              </a:spcBef>
              <a:spcAft>
                <a:spcPts val="0"/>
              </a:spcAft>
              <a:buNone/>
              <a:defRPr sz="1333">
                <a:latin typeface="Teko Medium"/>
                <a:ea typeface="Teko Medium"/>
                <a:cs typeface="Teko Medium"/>
                <a:sym typeface="Teko Medium"/>
              </a:defRPr>
            </a:lvl5pPr>
            <a:lvl6pPr lvl="5" rtl="0">
              <a:spcBef>
                <a:spcPts val="2133"/>
              </a:spcBef>
              <a:spcAft>
                <a:spcPts val="0"/>
              </a:spcAft>
              <a:buNone/>
              <a:defRPr sz="1333">
                <a:latin typeface="Teko Medium"/>
                <a:ea typeface="Teko Medium"/>
                <a:cs typeface="Teko Medium"/>
                <a:sym typeface="Teko Medium"/>
              </a:defRPr>
            </a:lvl6pPr>
            <a:lvl7pPr lvl="6" rtl="0">
              <a:spcBef>
                <a:spcPts val="2133"/>
              </a:spcBef>
              <a:spcAft>
                <a:spcPts val="0"/>
              </a:spcAft>
              <a:buNone/>
              <a:defRPr sz="1333">
                <a:latin typeface="Teko Medium"/>
                <a:ea typeface="Teko Medium"/>
                <a:cs typeface="Teko Medium"/>
                <a:sym typeface="Teko Medium"/>
              </a:defRPr>
            </a:lvl7pPr>
            <a:lvl8pPr lvl="7" rtl="0">
              <a:spcBef>
                <a:spcPts val="2133"/>
              </a:spcBef>
              <a:spcAft>
                <a:spcPts val="0"/>
              </a:spcAft>
              <a:buNone/>
              <a:defRPr sz="1333">
                <a:latin typeface="Teko Medium"/>
                <a:ea typeface="Teko Medium"/>
                <a:cs typeface="Teko Medium"/>
                <a:sym typeface="Teko Medium"/>
              </a:defRPr>
            </a:lvl8pPr>
            <a:lvl9pPr lvl="8" rtl="0">
              <a:spcBef>
                <a:spcPts val="2133"/>
              </a:spcBef>
              <a:spcAft>
                <a:spcPts val="2133"/>
              </a:spcAft>
              <a:buNone/>
              <a:defRPr sz="1333">
                <a:latin typeface="Teko Medium"/>
                <a:ea typeface="Teko Medium"/>
                <a:cs typeface="Teko Medium"/>
                <a:sym typeface="Teko Medium"/>
              </a:defRPr>
            </a:lvl9pPr>
          </a:lstStyle>
          <a:p>
            <a:r>
              <a:rPr lang="en-US"/>
              <a:t>Click to edit Master subtitle style</a:t>
            </a:r>
            <a:endParaRPr/>
          </a:p>
        </p:txBody>
      </p:sp>
      <p:sp>
        <p:nvSpPr>
          <p:cNvPr id="88" name="Google Shape;88;p17"/>
          <p:cNvSpPr txBox="1">
            <a:spLocks noGrp="1"/>
          </p:cNvSpPr>
          <p:nvPr>
            <p:ph type="ctrTitle"/>
          </p:nvPr>
        </p:nvSpPr>
        <p:spPr>
          <a:xfrm>
            <a:off x="8038700" y="430400"/>
            <a:ext cx="3071600" cy="1356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Clr>
                <a:srgbClr val="000000"/>
              </a:buClr>
              <a:buSzPts val="2400"/>
              <a:buNone/>
              <a:defRPr sz="3200">
                <a:solidFill>
                  <a:srgbClr val="000000"/>
                </a:solidFill>
              </a:defRPr>
            </a:lvl2pPr>
            <a:lvl3pPr lvl="2" algn="ctr" rtl="0">
              <a:spcBef>
                <a:spcPts val="0"/>
              </a:spcBef>
              <a:spcAft>
                <a:spcPts val="0"/>
              </a:spcAft>
              <a:buClr>
                <a:srgbClr val="000000"/>
              </a:buClr>
              <a:buSzPts val="2400"/>
              <a:buNone/>
              <a:defRPr sz="3200">
                <a:solidFill>
                  <a:srgbClr val="000000"/>
                </a:solidFill>
              </a:defRPr>
            </a:lvl3pPr>
            <a:lvl4pPr lvl="3" algn="ctr" rtl="0">
              <a:spcBef>
                <a:spcPts val="0"/>
              </a:spcBef>
              <a:spcAft>
                <a:spcPts val="0"/>
              </a:spcAft>
              <a:buClr>
                <a:srgbClr val="000000"/>
              </a:buClr>
              <a:buSzPts val="2400"/>
              <a:buNone/>
              <a:defRPr sz="3200">
                <a:solidFill>
                  <a:srgbClr val="000000"/>
                </a:solidFill>
              </a:defRPr>
            </a:lvl4pPr>
            <a:lvl5pPr lvl="4" algn="ctr" rtl="0">
              <a:spcBef>
                <a:spcPts val="0"/>
              </a:spcBef>
              <a:spcAft>
                <a:spcPts val="0"/>
              </a:spcAft>
              <a:buClr>
                <a:srgbClr val="000000"/>
              </a:buClr>
              <a:buSzPts val="2400"/>
              <a:buNone/>
              <a:defRPr sz="3200">
                <a:solidFill>
                  <a:srgbClr val="000000"/>
                </a:solidFill>
              </a:defRPr>
            </a:lvl5pPr>
            <a:lvl6pPr lvl="5" algn="ctr" rtl="0">
              <a:spcBef>
                <a:spcPts val="0"/>
              </a:spcBef>
              <a:spcAft>
                <a:spcPts val="0"/>
              </a:spcAft>
              <a:buClr>
                <a:srgbClr val="000000"/>
              </a:buClr>
              <a:buSzPts val="2400"/>
              <a:buNone/>
              <a:defRPr sz="3200">
                <a:solidFill>
                  <a:srgbClr val="000000"/>
                </a:solidFill>
              </a:defRPr>
            </a:lvl6pPr>
            <a:lvl7pPr lvl="6" algn="ctr" rtl="0">
              <a:spcBef>
                <a:spcPts val="0"/>
              </a:spcBef>
              <a:spcAft>
                <a:spcPts val="0"/>
              </a:spcAft>
              <a:buClr>
                <a:srgbClr val="000000"/>
              </a:buClr>
              <a:buSzPts val="2400"/>
              <a:buNone/>
              <a:defRPr sz="3200">
                <a:solidFill>
                  <a:srgbClr val="000000"/>
                </a:solidFill>
              </a:defRPr>
            </a:lvl7pPr>
            <a:lvl8pPr lvl="7" algn="ctr" rtl="0">
              <a:spcBef>
                <a:spcPts val="0"/>
              </a:spcBef>
              <a:spcAft>
                <a:spcPts val="0"/>
              </a:spcAft>
              <a:buClr>
                <a:srgbClr val="000000"/>
              </a:buClr>
              <a:buSzPts val="2400"/>
              <a:buNone/>
              <a:defRPr sz="3200">
                <a:solidFill>
                  <a:srgbClr val="000000"/>
                </a:solidFill>
              </a:defRPr>
            </a:lvl8pPr>
            <a:lvl9pPr lvl="8" algn="ctr" rtl="0">
              <a:spcBef>
                <a:spcPts val="0"/>
              </a:spcBef>
              <a:spcAft>
                <a:spcPts val="0"/>
              </a:spcAft>
              <a:buClr>
                <a:srgbClr val="000000"/>
              </a:buClr>
              <a:buSzPts val="2400"/>
              <a:buNone/>
              <a:defRPr sz="3200">
                <a:solidFill>
                  <a:srgbClr val="000000"/>
                </a:solidFill>
              </a:defRPr>
            </a:lvl9pPr>
          </a:lstStyle>
          <a:p>
            <a:r>
              <a:rPr lang="en-US"/>
              <a:t>Click to edit Master title style</a:t>
            </a:r>
            <a:endParaRPr/>
          </a:p>
        </p:txBody>
      </p:sp>
    </p:spTree>
    <p:extLst>
      <p:ext uri="{BB962C8B-B14F-4D97-AF65-F5344CB8AC3E}">
        <p14:creationId xmlns:p14="http://schemas.microsoft.com/office/powerpoint/2010/main" val="1688826073"/>
      </p:ext>
    </p:extLst>
  </p:cSld>
  <p:clrMapOvr>
    <a:masterClrMapping/>
  </p:clrMapOvr>
  <p:hf hdr="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Resources">
  <p:cSld name="Resources">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body" idx="1"/>
          </p:nvPr>
        </p:nvSpPr>
        <p:spPr>
          <a:xfrm>
            <a:off x="910400" y="1220800"/>
            <a:ext cx="3462400" cy="19680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SzPts val="800"/>
              <a:buChar char="●"/>
              <a:defRPr sz="1067"/>
            </a:lvl1pPr>
            <a:lvl2pPr marL="1219170" lvl="1" indent="-372524" rtl="0">
              <a:spcBef>
                <a:spcPts val="2133"/>
              </a:spcBef>
              <a:spcAft>
                <a:spcPts val="0"/>
              </a:spcAft>
              <a:buSzPts val="800"/>
              <a:buChar char="○"/>
              <a:defRPr sz="1067"/>
            </a:lvl2pPr>
            <a:lvl3pPr marL="1828754" lvl="2" indent="-372524" rtl="0">
              <a:spcBef>
                <a:spcPts val="2133"/>
              </a:spcBef>
              <a:spcAft>
                <a:spcPts val="0"/>
              </a:spcAft>
              <a:buSzPts val="800"/>
              <a:buChar char="■"/>
              <a:defRPr sz="1067"/>
            </a:lvl3pPr>
            <a:lvl4pPr marL="2438339" lvl="3" indent="-372524" rtl="0">
              <a:spcBef>
                <a:spcPts val="2133"/>
              </a:spcBef>
              <a:spcAft>
                <a:spcPts val="0"/>
              </a:spcAft>
              <a:buSzPts val="800"/>
              <a:buChar char="●"/>
              <a:defRPr sz="1067"/>
            </a:lvl4pPr>
            <a:lvl5pPr marL="3047924" lvl="4" indent="-372524" rtl="0">
              <a:spcBef>
                <a:spcPts val="2133"/>
              </a:spcBef>
              <a:spcAft>
                <a:spcPts val="0"/>
              </a:spcAft>
              <a:buSzPts val="800"/>
              <a:buChar char="○"/>
              <a:defRPr sz="1067"/>
            </a:lvl5pPr>
            <a:lvl6pPr marL="3657509" lvl="5" indent="-372524" rtl="0">
              <a:spcBef>
                <a:spcPts val="2133"/>
              </a:spcBef>
              <a:spcAft>
                <a:spcPts val="0"/>
              </a:spcAft>
              <a:buSzPts val="800"/>
              <a:buChar char="■"/>
              <a:defRPr sz="1067"/>
            </a:lvl6pPr>
            <a:lvl7pPr marL="4267093" lvl="6" indent="-372524" rtl="0">
              <a:spcBef>
                <a:spcPts val="2133"/>
              </a:spcBef>
              <a:spcAft>
                <a:spcPts val="0"/>
              </a:spcAft>
              <a:buSzPts val="800"/>
              <a:buChar char="●"/>
              <a:defRPr sz="1067"/>
            </a:lvl7pPr>
            <a:lvl8pPr marL="4876678" lvl="7" indent="-372524" rtl="0">
              <a:spcBef>
                <a:spcPts val="2133"/>
              </a:spcBef>
              <a:spcAft>
                <a:spcPts val="0"/>
              </a:spcAft>
              <a:buSzPts val="800"/>
              <a:buChar char="○"/>
              <a:defRPr sz="1067"/>
            </a:lvl8pPr>
            <a:lvl9pPr marL="5486263" lvl="8" indent="-372524" rtl="0">
              <a:spcBef>
                <a:spcPts val="2133"/>
              </a:spcBef>
              <a:spcAft>
                <a:spcPts val="2133"/>
              </a:spcAft>
              <a:buSzPts val="800"/>
              <a:buChar char="■"/>
              <a:defRPr sz="1067"/>
            </a:lvl9pPr>
          </a:lstStyle>
          <a:p>
            <a:pPr lvl="0"/>
            <a:r>
              <a:rPr lang="en-US"/>
              <a:t>Click to edit Master text styles</a:t>
            </a:r>
          </a:p>
        </p:txBody>
      </p:sp>
      <p:sp>
        <p:nvSpPr>
          <p:cNvPr id="91" name="Google Shape;91;p18"/>
          <p:cNvSpPr txBox="1">
            <a:spLocks noGrp="1"/>
          </p:cNvSpPr>
          <p:nvPr>
            <p:ph type="subTitle" idx="2"/>
          </p:nvPr>
        </p:nvSpPr>
        <p:spPr>
          <a:xfrm>
            <a:off x="851267" y="915000"/>
            <a:ext cx="2106800" cy="5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atin typeface="Teko Medium"/>
                <a:ea typeface="Teko Medium"/>
                <a:cs typeface="Teko Medium"/>
                <a:sym typeface="Teko Medium"/>
              </a:defRPr>
            </a:lvl1pPr>
            <a:lvl2pPr lvl="1" rtl="0">
              <a:spcBef>
                <a:spcPts val="2133"/>
              </a:spcBef>
              <a:spcAft>
                <a:spcPts val="0"/>
              </a:spcAft>
              <a:buNone/>
              <a:defRPr sz="1333">
                <a:latin typeface="Teko Medium"/>
                <a:ea typeface="Teko Medium"/>
                <a:cs typeface="Teko Medium"/>
                <a:sym typeface="Teko Medium"/>
              </a:defRPr>
            </a:lvl2pPr>
            <a:lvl3pPr lvl="2" rtl="0">
              <a:spcBef>
                <a:spcPts val="2133"/>
              </a:spcBef>
              <a:spcAft>
                <a:spcPts val="0"/>
              </a:spcAft>
              <a:buNone/>
              <a:defRPr sz="1333">
                <a:latin typeface="Teko Medium"/>
                <a:ea typeface="Teko Medium"/>
                <a:cs typeface="Teko Medium"/>
                <a:sym typeface="Teko Medium"/>
              </a:defRPr>
            </a:lvl3pPr>
            <a:lvl4pPr lvl="3" rtl="0">
              <a:spcBef>
                <a:spcPts val="2133"/>
              </a:spcBef>
              <a:spcAft>
                <a:spcPts val="0"/>
              </a:spcAft>
              <a:buNone/>
              <a:defRPr sz="1333">
                <a:latin typeface="Teko Medium"/>
                <a:ea typeface="Teko Medium"/>
                <a:cs typeface="Teko Medium"/>
                <a:sym typeface="Teko Medium"/>
              </a:defRPr>
            </a:lvl4pPr>
            <a:lvl5pPr lvl="4" rtl="0">
              <a:spcBef>
                <a:spcPts val="2133"/>
              </a:spcBef>
              <a:spcAft>
                <a:spcPts val="0"/>
              </a:spcAft>
              <a:buNone/>
              <a:defRPr sz="1333">
                <a:latin typeface="Teko Medium"/>
                <a:ea typeface="Teko Medium"/>
                <a:cs typeface="Teko Medium"/>
                <a:sym typeface="Teko Medium"/>
              </a:defRPr>
            </a:lvl5pPr>
            <a:lvl6pPr lvl="5" rtl="0">
              <a:spcBef>
                <a:spcPts val="2133"/>
              </a:spcBef>
              <a:spcAft>
                <a:spcPts val="0"/>
              </a:spcAft>
              <a:buNone/>
              <a:defRPr sz="1333">
                <a:latin typeface="Teko Medium"/>
                <a:ea typeface="Teko Medium"/>
                <a:cs typeface="Teko Medium"/>
                <a:sym typeface="Teko Medium"/>
              </a:defRPr>
            </a:lvl6pPr>
            <a:lvl7pPr lvl="6" rtl="0">
              <a:spcBef>
                <a:spcPts val="2133"/>
              </a:spcBef>
              <a:spcAft>
                <a:spcPts val="0"/>
              </a:spcAft>
              <a:buNone/>
              <a:defRPr sz="1333">
                <a:latin typeface="Teko Medium"/>
                <a:ea typeface="Teko Medium"/>
                <a:cs typeface="Teko Medium"/>
                <a:sym typeface="Teko Medium"/>
              </a:defRPr>
            </a:lvl7pPr>
            <a:lvl8pPr lvl="7" rtl="0">
              <a:spcBef>
                <a:spcPts val="2133"/>
              </a:spcBef>
              <a:spcAft>
                <a:spcPts val="0"/>
              </a:spcAft>
              <a:buNone/>
              <a:defRPr sz="1333">
                <a:latin typeface="Teko Medium"/>
                <a:ea typeface="Teko Medium"/>
                <a:cs typeface="Teko Medium"/>
                <a:sym typeface="Teko Medium"/>
              </a:defRPr>
            </a:lvl8pPr>
            <a:lvl9pPr lvl="8" rtl="0">
              <a:spcBef>
                <a:spcPts val="2133"/>
              </a:spcBef>
              <a:spcAft>
                <a:spcPts val="2133"/>
              </a:spcAft>
              <a:buNone/>
              <a:defRPr sz="1333">
                <a:latin typeface="Teko Medium"/>
                <a:ea typeface="Teko Medium"/>
                <a:cs typeface="Teko Medium"/>
                <a:sym typeface="Teko Medium"/>
              </a:defRPr>
            </a:lvl9pPr>
          </a:lstStyle>
          <a:p>
            <a:r>
              <a:rPr lang="en-US"/>
              <a:t>Click to edit Master subtitle style</a:t>
            </a:r>
            <a:endParaRPr/>
          </a:p>
        </p:txBody>
      </p:sp>
      <p:sp>
        <p:nvSpPr>
          <p:cNvPr id="92" name="Google Shape;92;p18"/>
          <p:cNvSpPr txBox="1">
            <a:spLocks noGrp="1"/>
          </p:cNvSpPr>
          <p:nvPr>
            <p:ph type="ctrTitle"/>
          </p:nvPr>
        </p:nvSpPr>
        <p:spPr>
          <a:xfrm>
            <a:off x="8038700" y="430400"/>
            <a:ext cx="3071600" cy="1356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Clr>
                <a:srgbClr val="000000"/>
              </a:buClr>
              <a:buSzPts val="2400"/>
              <a:buNone/>
              <a:defRPr sz="3200">
                <a:solidFill>
                  <a:srgbClr val="000000"/>
                </a:solidFill>
              </a:defRPr>
            </a:lvl2pPr>
            <a:lvl3pPr lvl="2" algn="ctr" rtl="0">
              <a:spcBef>
                <a:spcPts val="0"/>
              </a:spcBef>
              <a:spcAft>
                <a:spcPts val="0"/>
              </a:spcAft>
              <a:buClr>
                <a:srgbClr val="000000"/>
              </a:buClr>
              <a:buSzPts val="2400"/>
              <a:buNone/>
              <a:defRPr sz="3200">
                <a:solidFill>
                  <a:srgbClr val="000000"/>
                </a:solidFill>
              </a:defRPr>
            </a:lvl3pPr>
            <a:lvl4pPr lvl="3" algn="ctr" rtl="0">
              <a:spcBef>
                <a:spcPts val="0"/>
              </a:spcBef>
              <a:spcAft>
                <a:spcPts val="0"/>
              </a:spcAft>
              <a:buClr>
                <a:srgbClr val="000000"/>
              </a:buClr>
              <a:buSzPts val="2400"/>
              <a:buNone/>
              <a:defRPr sz="3200">
                <a:solidFill>
                  <a:srgbClr val="000000"/>
                </a:solidFill>
              </a:defRPr>
            </a:lvl4pPr>
            <a:lvl5pPr lvl="4" algn="ctr" rtl="0">
              <a:spcBef>
                <a:spcPts val="0"/>
              </a:spcBef>
              <a:spcAft>
                <a:spcPts val="0"/>
              </a:spcAft>
              <a:buClr>
                <a:srgbClr val="000000"/>
              </a:buClr>
              <a:buSzPts val="2400"/>
              <a:buNone/>
              <a:defRPr sz="3200">
                <a:solidFill>
                  <a:srgbClr val="000000"/>
                </a:solidFill>
              </a:defRPr>
            </a:lvl5pPr>
            <a:lvl6pPr lvl="5" algn="ctr" rtl="0">
              <a:spcBef>
                <a:spcPts val="0"/>
              </a:spcBef>
              <a:spcAft>
                <a:spcPts val="0"/>
              </a:spcAft>
              <a:buClr>
                <a:srgbClr val="000000"/>
              </a:buClr>
              <a:buSzPts val="2400"/>
              <a:buNone/>
              <a:defRPr sz="3200">
                <a:solidFill>
                  <a:srgbClr val="000000"/>
                </a:solidFill>
              </a:defRPr>
            </a:lvl6pPr>
            <a:lvl7pPr lvl="6" algn="ctr" rtl="0">
              <a:spcBef>
                <a:spcPts val="0"/>
              </a:spcBef>
              <a:spcAft>
                <a:spcPts val="0"/>
              </a:spcAft>
              <a:buClr>
                <a:srgbClr val="000000"/>
              </a:buClr>
              <a:buSzPts val="2400"/>
              <a:buNone/>
              <a:defRPr sz="3200">
                <a:solidFill>
                  <a:srgbClr val="000000"/>
                </a:solidFill>
              </a:defRPr>
            </a:lvl7pPr>
            <a:lvl8pPr lvl="7" algn="ctr" rtl="0">
              <a:spcBef>
                <a:spcPts val="0"/>
              </a:spcBef>
              <a:spcAft>
                <a:spcPts val="0"/>
              </a:spcAft>
              <a:buClr>
                <a:srgbClr val="000000"/>
              </a:buClr>
              <a:buSzPts val="2400"/>
              <a:buNone/>
              <a:defRPr sz="3200">
                <a:solidFill>
                  <a:srgbClr val="000000"/>
                </a:solidFill>
              </a:defRPr>
            </a:lvl8pPr>
            <a:lvl9pPr lvl="8" algn="ctr" rtl="0">
              <a:spcBef>
                <a:spcPts val="0"/>
              </a:spcBef>
              <a:spcAft>
                <a:spcPts val="0"/>
              </a:spcAft>
              <a:buClr>
                <a:srgbClr val="000000"/>
              </a:buClr>
              <a:buSzPts val="2400"/>
              <a:buNone/>
              <a:defRPr sz="3200">
                <a:solidFill>
                  <a:srgbClr val="000000"/>
                </a:solidFill>
              </a:defRPr>
            </a:lvl9pPr>
          </a:lstStyle>
          <a:p>
            <a:r>
              <a:rPr lang="en-US"/>
              <a:t>Click to edit Master title style</a:t>
            </a:r>
            <a:endParaRPr/>
          </a:p>
        </p:txBody>
      </p:sp>
    </p:spTree>
    <p:extLst>
      <p:ext uri="{BB962C8B-B14F-4D97-AF65-F5344CB8AC3E}">
        <p14:creationId xmlns:p14="http://schemas.microsoft.com/office/powerpoint/2010/main" val="25173884"/>
      </p:ext>
    </p:extLst>
  </p:cSld>
  <p:clrMapOvr>
    <a:masterClrMapping/>
  </p:clrMapOvr>
  <p:hf hdr="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type="blank">
  <p:cSld name="Background">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1850165454"/>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94"/>
        <p:cNvGrpSpPr/>
        <p:nvPr/>
      </p:nvGrpSpPr>
      <p:grpSpPr>
        <a:xfrm>
          <a:off x="0" y="0"/>
          <a:ext cx="0" cy="0"/>
          <a:chOff x="0" y="0"/>
          <a:chExt cx="0" cy="0"/>
        </a:xfrm>
      </p:grpSpPr>
    </p:spTree>
    <p:extLst>
      <p:ext uri="{BB962C8B-B14F-4D97-AF65-F5344CB8AC3E}">
        <p14:creationId xmlns:p14="http://schemas.microsoft.com/office/powerpoint/2010/main" val="2339136832"/>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393690894"/>
      </p:ext>
    </p:extLst>
  </p:cSld>
  <p:clrMapOvr>
    <a:masterClrMapping/>
  </p:clrMapOvr>
  <p:hf hdr="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898901104"/>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5/18/2023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393127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5/18/2023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36190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99"/>
        <p:cNvGrpSpPr/>
        <p:nvPr/>
      </p:nvGrpSpPr>
      <p:grpSpPr>
        <a:xfrm>
          <a:off x="0" y="0"/>
          <a:ext cx="0" cy="0"/>
          <a:chOff x="0" y="0"/>
          <a:chExt cx="0" cy="0"/>
        </a:xfrm>
      </p:grpSpPr>
    </p:spTree>
    <p:extLst>
      <p:ext uri="{BB962C8B-B14F-4D97-AF65-F5344CB8AC3E}">
        <p14:creationId xmlns:p14="http://schemas.microsoft.com/office/powerpoint/2010/main" val="18010979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83667" y="2240800"/>
            <a:ext cx="5967200" cy="237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9600">
                <a:solidFill>
                  <a:srgbClr val="F3F3F3"/>
                </a:solidFill>
                <a:latin typeface="Teko"/>
                <a:ea typeface="Teko"/>
                <a:cs typeface="Teko"/>
                <a:sym typeface="Teko"/>
              </a:defRPr>
            </a:lvl1pPr>
            <a:lvl2pPr lvl="1" rtl="0">
              <a:spcBef>
                <a:spcPts val="0"/>
              </a:spcBef>
              <a:spcAft>
                <a:spcPts val="0"/>
              </a:spcAft>
              <a:buClr>
                <a:schemeClr val="lt1"/>
              </a:buClr>
              <a:buSzPts val="5200"/>
              <a:buNone/>
              <a:defRPr sz="6933">
                <a:solidFill>
                  <a:schemeClr val="lt1"/>
                </a:solidFill>
              </a:defRPr>
            </a:lvl2pPr>
            <a:lvl3pPr lvl="2" rtl="0">
              <a:spcBef>
                <a:spcPts val="0"/>
              </a:spcBef>
              <a:spcAft>
                <a:spcPts val="0"/>
              </a:spcAft>
              <a:buClr>
                <a:schemeClr val="lt1"/>
              </a:buClr>
              <a:buSzPts val="5200"/>
              <a:buNone/>
              <a:defRPr sz="6933">
                <a:solidFill>
                  <a:schemeClr val="lt1"/>
                </a:solidFill>
              </a:defRPr>
            </a:lvl3pPr>
            <a:lvl4pPr lvl="3" rtl="0">
              <a:spcBef>
                <a:spcPts val="0"/>
              </a:spcBef>
              <a:spcAft>
                <a:spcPts val="0"/>
              </a:spcAft>
              <a:buClr>
                <a:schemeClr val="lt1"/>
              </a:buClr>
              <a:buSzPts val="5200"/>
              <a:buNone/>
              <a:defRPr sz="6933">
                <a:solidFill>
                  <a:schemeClr val="lt1"/>
                </a:solidFill>
              </a:defRPr>
            </a:lvl4pPr>
            <a:lvl5pPr lvl="4" rtl="0">
              <a:spcBef>
                <a:spcPts val="0"/>
              </a:spcBef>
              <a:spcAft>
                <a:spcPts val="0"/>
              </a:spcAft>
              <a:buClr>
                <a:schemeClr val="lt1"/>
              </a:buClr>
              <a:buSzPts val="5200"/>
              <a:buNone/>
              <a:defRPr sz="6933">
                <a:solidFill>
                  <a:schemeClr val="lt1"/>
                </a:solidFill>
              </a:defRPr>
            </a:lvl5pPr>
            <a:lvl6pPr lvl="5" rtl="0">
              <a:spcBef>
                <a:spcPts val="0"/>
              </a:spcBef>
              <a:spcAft>
                <a:spcPts val="0"/>
              </a:spcAft>
              <a:buClr>
                <a:schemeClr val="lt1"/>
              </a:buClr>
              <a:buSzPts val="5200"/>
              <a:buNone/>
              <a:defRPr sz="6933">
                <a:solidFill>
                  <a:schemeClr val="lt1"/>
                </a:solidFill>
              </a:defRPr>
            </a:lvl6pPr>
            <a:lvl7pPr lvl="6" rtl="0">
              <a:spcBef>
                <a:spcPts val="0"/>
              </a:spcBef>
              <a:spcAft>
                <a:spcPts val="0"/>
              </a:spcAft>
              <a:buClr>
                <a:schemeClr val="lt1"/>
              </a:buClr>
              <a:buSzPts val="5200"/>
              <a:buNone/>
              <a:defRPr sz="6933">
                <a:solidFill>
                  <a:schemeClr val="lt1"/>
                </a:solidFill>
              </a:defRPr>
            </a:lvl7pPr>
            <a:lvl8pPr lvl="7" rtl="0">
              <a:spcBef>
                <a:spcPts val="0"/>
              </a:spcBef>
              <a:spcAft>
                <a:spcPts val="0"/>
              </a:spcAft>
              <a:buClr>
                <a:schemeClr val="lt1"/>
              </a:buClr>
              <a:buSzPts val="5200"/>
              <a:buNone/>
              <a:defRPr sz="6933">
                <a:solidFill>
                  <a:schemeClr val="lt1"/>
                </a:solidFill>
              </a:defRPr>
            </a:lvl8pPr>
            <a:lvl9pPr lvl="8" rtl="0">
              <a:spcBef>
                <a:spcPts val="0"/>
              </a:spcBef>
              <a:spcAft>
                <a:spcPts val="0"/>
              </a:spcAft>
              <a:buClr>
                <a:schemeClr val="lt1"/>
              </a:buClr>
              <a:buSzPts val="5200"/>
              <a:buNone/>
              <a:defRPr sz="6933">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1283667" y="4884800"/>
            <a:ext cx="3202800" cy="9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2800"/>
              <a:buNone/>
              <a:defRPr sz="3733">
                <a:solidFill>
                  <a:schemeClr val="lt1"/>
                </a:solidFill>
              </a:defRPr>
            </a:lvl2pPr>
            <a:lvl3pPr lvl="2" rtl="0">
              <a:lnSpc>
                <a:spcPct val="100000"/>
              </a:lnSpc>
              <a:spcBef>
                <a:spcPts val="0"/>
              </a:spcBef>
              <a:spcAft>
                <a:spcPts val="0"/>
              </a:spcAft>
              <a:buClr>
                <a:schemeClr val="lt1"/>
              </a:buClr>
              <a:buSzPts val="2800"/>
              <a:buNone/>
              <a:defRPr sz="3733">
                <a:solidFill>
                  <a:schemeClr val="lt1"/>
                </a:solidFill>
              </a:defRPr>
            </a:lvl3pPr>
            <a:lvl4pPr lvl="3" rtl="0">
              <a:lnSpc>
                <a:spcPct val="100000"/>
              </a:lnSpc>
              <a:spcBef>
                <a:spcPts val="0"/>
              </a:spcBef>
              <a:spcAft>
                <a:spcPts val="0"/>
              </a:spcAft>
              <a:buClr>
                <a:schemeClr val="lt1"/>
              </a:buClr>
              <a:buSzPts val="2800"/>
              <a:buNone/>
              <a:defRPr sz="3733">
                <a:solidFill>
                  <a:schemeClr val="lt1"/>
                </a:solidFill>
              </a:defRPr>
            </a:lvl4pPr>
            <a:lvl5pPr lvl="4" rtl="0">
              <a:lnSpc>
                <a:spcPct val="100000"/>
              </a:lnSpc>
              <a:spcBef>
                <a:spcPts val="0"/>
              </a:spcBef>
              <a:spcAft>
                <a:spcPts val="0"/>
              </a:spcAft>
              <a:buClr>
                <a:schemeClr val="lt1"/>
              </a:buClr>
              <a:buSzPts val="2800"/>
              <a:buNone/>
              <a:defRPr sz="3733">
                <a:solidFill>
                  <a:schemeClr val="lt1"/>
                </a:solidFill>
              </a:defRPr>
            </a:lvl5pPr>
            <a:lvl6pPr lvl="5" rtl="0">
              <a:lnSpc>
                <a:spcPct val="100000"/>
              </a:lnSpc>
              <a:spcBef>
                <a:spcPts val="0"/>
              </a:spcBef>
              <a:spcAft>
                <a:spcPts val="0"/>
              </a:spcAft>
              <a:buClr>
                <a:schemeClr val="lt1"/>
              </a:buClr>
              <a:buSzPts val="2800"/>
              <a:buNone/>
              <a:defRPr sz="3733">
                <a:solidFill>
                  <a:schemeClr val="lt1"/>
                </a:solidFill>
              </a:defRPr>
            </a:lvl6pPr>
            <a:lvl7pPr lvl="6" rtl="0">
              <a:lnSpc>
                <a:spcPct val="100000"/>
              </a:lnSpc>
              <a:spcBef>
                <a:spcPts val="0"/>
              </a:spcBef>
              <a:spcAft>
                <a:spcPts val="0"/>
              </a:spcAft>
              <a:buClr>
                <a:schemeClr val="lt1"/>
              </a:buClr>
              <a:buSzPts val="2800"/>
              <a:buNone/>
              <a:defRPr sz="3733">
                <a:solidFill>
                  <a:schemeClr val="lt1"/>
                </a:solidFill>
              </a:defRPr>
            </a:lvl7pPr>
            <a:lvl8pPr lvl="7" rtl="0">
              <a:lnSpc>
                <a:spcPct val="100000"/>
              </a:lnSpc>
              <a:spcBef>
                <a:spcPts val="0"/>
              </a:spcBef>
              <a:spcAft>
                <a:spcPts val="0"/>
              </a:spcAft>
              <a:buClr>
                <a:schemeClr val="lt1"/>
              </a:buClr>
              <a:buSzPts val="2800"/>
              <a:buNone/>
              <a:defRPr sz="3733">
                <a:solidFill>
                  <a:schemeClr val="lt1"/>
                </a:solidFill>
              </a:defRPr>
            </a:lvl8pPr>
            <a:lvl9pPr lvl="8" rtl="0">
              <a:lnSpc>
                <a:spcPct val="100000"/>
              </a:lnSpc>
              <a:spcBef>
                <a:spcPts val="0"/>
              </a:spcBef>
              <a:spcAft>
                <a:spcPts val="0"/>
              </a:spcAft>
              <a:buClr>
                <a:schemeClr val="lt1"/>
              </a:buClr>
              <a:buSzPts val="2800"/>
              <a:buNone/>
              <a:defRPr sz="3733">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2617643690"/>
      </p:ext>
    </p:extLst>
  </p:cSld>
  <p:clrMapOvr>
    <a:masterClrMapping/>
  </p:clrMapOvr>
  <p:hf hdr="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6335819" y="967985"/>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13" name="Google Shape;13;p3"/>
          <p:cNvSpPr txBox="1">
            <a:spLocks noGrp="1"/>
          </p:cNvSpPr>
          <p:nvPr>
            <p:ph type="subTitle" idx="1"/>
          </p:nvPr>
        </p:nvSpPr>
        <p:spPr>
          <a:xfrm>
            <a:off x="6335819" y="1538665"/>
            <a:ext cx="2856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14" name="Google Shape;14;p3"/>
          <p:cNvSpPr txBox="1">
            <a:spLocks noGrp="1"/>
          </p:cNvSpPr>
          <p:nvPr>
            <p:ph type="title" idx="2" hasCustomPrompt="1"/>
          </p:nvPr>
        </p:nvSpPr>
        <p:spPr>
          <a:xfrm>
            <a:off x="5438564" y="13440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6400">
                <a:latin typeface="Teko"/>
                <a:ea typeface="Teko"/>
                <a:cs typeface="Teko"/>
                <a:sym typeface="Teko"/>
              </a:defRPr>
            </a:lvl1pPr>
            <a:lvl2pPr lvl="1" rtl="0">
              <a:spcBef>
                <a:spcPts val="0"/>
              </a:spcBef>
              <a:spcAft>
                <a:spcPts val="0"/>
              </a:spcAft>
              <a:buSzPts val="4800"/>
              <a:buFont typeface="Teko Medium"/>
              <a:buNone/>
              <a:defRPr sz="6400">
                <a:latin typeface="Teko Medium"/>
                <a:ea typeface="Teko Medium"/>
                <a:cs typeface="Teko Medium"/>
                <a:sym typeface="Teko Medium"/>
              </a:defRPr>
            </a:lvl2pPr>
            <a:lvl3pPr lvl="2" rtl="0">
              <a:spcBef>
                <a:spcPts val="0"/>
              </a:spcBef>
              <a:spcAft>
                <a:spcPts val="0"/>
              </a:spcAft>
              <a:buSzPts val="4800"/>
              <a:buFont typeface="Teko Medium"/>
              <a:buNone/>
              <a:defRPr sz="6400">
                <a:latin typeface="Teko Medium"/>
                <a:ea typeface="Teko Medium"/>
                <a:cs typeface="Teko Medium"/>
                <a:sym typeface="Teko Medium"/>
              </a:defRPr>
            </a:lvl3pPr>
            <a:lvl4pPr lvl="3" rtl="0">
              <a:spcBef>
                <a:spcPts val="0"/>
              </a:spcBef>
              <a:spcAft>
                <a:spcPts val="0"/>
              </a:spcAft>
              <a:buSzPts val="4800"/>
              <a:buFont typeface="Teko Medium"/>
              <a:buNone/>
              <a:defRPr sz="6400">
                <a:latin typeface="Teko Medium"/>
                <a:ea typeface="Teko Medium"/>
                <a:cs typeface="Teko Medium"/>
                <a:sym typeface="Teko Medium"/>
              </a:defRPr>
            </a:lvl4pPr>
            <a:lvl5pPr lvl="4" rtl="0">
              <a:spcBef>
                <a:spcPts val="0"/>
              </a:spcBef>
              <a:spcAft>
                <a:spcPts val="0"/>
              </a:spcAft>
              <a:buSzPts val="4800"/>
              <a:buFont typeface="Teko Medium"/>
              <a:buNone/>
              <a:defRPr sz="6400">
                <a:latin typeface="Teko Medium"/>
                <a:ea typeface="Teko Medium"/>
                <a:cs typeface="Teko Medium"/>
                <a:sym typeface="Teko Medium"/>
              </a:defRPr>
            </a:lvl5pPr>
            <a:lvl6pPr lvl="5" rtl="0">
              <a:spcBef>
                <a:spcPts val="0"/>
              </a:spcBef>
              <a:spcAft>
                <a:spcPts val="0"/>
              </a:spcAft>
              <a:buSzPts val="4800"/>
              <a:buFont typeface="Teko Medium"/>
              <a:buNone/>
              <a:defRPr sz="6400">
                <a:latin typeface="Teko Medium"/>
                <a:ea typeface="Teko Medium"/>
                <a:cs typeface="Teko Medium"/>
                <a:sym typeface="Teko Medium"/>
              </a:defRPr>
            </a:lvl6pPr>
            <a:lvl7pPr lvl="6" rtl="0">
              <a:spcBef>
                <a:spcPts val="0"/>
              </a:spcBef>
              <a:spcAft>
                <a:spcPts val="0"/>
              </a:spcAft>
              <a:buSzPts val="4800"/>
              <a:buFont typeface="Teko Medium"/>
              <a:buNone/>
              <a:defRPr sz="6400">
                <a:latin typeface="Teko Medium"/>
                <a:ea typeface="Teko Medium"/>
                <a:cs typeface="Teko Medium"/>
                <a:sym typeface="Teko Medium"/>
              </a:defRPr>
            </a:lvl7pPr>
            <a:lvl8pPr lvl="7" rtl="0">
              <a:spcBef>
                <a:spcPts val="0"/>
              </a:spcBef>
              <a:spcAft>
                <a:spcPts val="0"/>
              </a:spcAft>
              <a:buSzPts val="4800"/>
              <a:buFont typeface="Teko Medium"/>
              <a:buNone/>
              <a:defRPr sz="6400">
                <a:latin typeface="Teko Medium"/>
                <a:ea typeface="Teko Medium"/>
                <a:cs typeface="Teko Medium"/>
                <a:sym typeface="Teko Medium"/>
              </a:defRPr>
            </a:lvl8pPr>
            <a:lvl9pPr lvl="8" rtl="0">
              <a:spcBef>
                <a:spcPts val="0"/>
              </a:spcBef>
              <a:spcAft>
                <a:spcPts val="0"/>
              </a:spcAft>
              <a:buSzPts val="4800"/>
              <a:buFont typeface="Teko Medium"/>
              <a:buNone/>
              <a:defRPr sz="6400">
                <a:latin typeface="Teko Medium"/>
                <a:ea typeface="Teko Medium"/>
                <a:cs typeface="Teko Medium"/>
                <a:sym typeface="Teko Medium"/>
              </a:defRPr>
            </a:lvl9pPr>
          </a:lstStyle>
          <a:p>
            <a:r>
              <a:t>xx%</a:t>
            </a:r>
          </a:p>
        </p:txBody>
      </p:sp>
      <p:sp>
        <p:nvSpPr>
          <p:cNvPr id="15" name="Google Shape;15;p3"/>
          <p:cNvSpPr txBox="1">
            <a:spLocks noGrp="1"/>
          </p:cNvSpPr>
          <p:nvPr>
            <p:ph type="ctrTitle" idx="3"/>
          </p:nvPr>
        </p:nvSpPr>
        <p:spPr>
          <a:xfrm>
            <a:off x="8028267" y="2289128"/>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16" name="Google Shape;16;p3"/>
          <p:cNvSpPr txBox="1">
            <a:spLocks noGrp="1"/>
          </p:cNvSpPr>
          <p:nvPr>
            <p:ph type="subTitle" idx="4"/>
          </p:nvPr>
        </p:nvSpPr>
        <p:spPr>
          <a:xfrm>
            <a:off x="8028267" y="2857569"/>
            <a:ext cx="2961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17" name="Google Shape;17;p3"/>
          <p:cNvSpPr txBox="1">
            <a:spLocks noGrp="1"/>
          </p:cNvSpPr>
          <p:nvPr>
            <p:ph type="title" idx="5" hasCustomPrompt="1"/>
          </p:nvPr>
        </p:nvSpPr>
        <p:spPr>
          <a:xfrm>
            <a:off x="7042905" y="2669895"/>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6400">
                <a:latin typeface="Teko"/>
                <a:ea typeface="Teko"/>
                <a:cs typeface="Teko"/>
                <a:sym typeface="Teko"/>
              </a:defRPr>
            </a:lvl1pPr>
            <a:lvl2pPr lvl="1" rtl="0">
              <a:spcBef>
                <a:spcPts val="0"/>
              </a:spcBef>
              <a:spcAft>
                <a:spcPts val="0"/>
              </a:spcAft>
              <a:buSzPts val="4800"/>
              <a:buFont typeface="Teko Medium"/>
              <a:buNone/>
              <a:defRPr sz="6400">
                <a:latin typeface="Teko Medium"/>
                <a:ea typeface="Teko Medium"/>
                <a:cs typeface="Teko Medium"/>
                <a:sym typeface="Teko Medium"/>
              </a:defRPr>
            </a:lvl2pPr>
            <a:lvl3pPr lvl="2" rtl="0">
              <a:spcBef>
                <a:spcPts val="0"/>
              </a:spcBef>
              <a:spcAft>
                <a:spcPts val="0"/>
              </a:spcAft>
              <a:buSzPts val="4800"/>
              <a:buFont typeface="Teko Medium"/>
              <a:buNone/>
              <a:defRPr sz="6400">
                <a:latin typeface="Teko Medium"/>
                <a:ea typeface="Teko Medium"/>
                <a:cs typeface="Teko Medium"/>
                <a:sym typeface="Teko Medium"/>
              </a:defRPr>
            </a:lvl3pPr>
            <a:lvl4pPr lvl="3" rtl="0">
              <a:spcBef>
                <a:spcPts val="0"/>
              </a:spcBef>
              <a:spcAft>
                <a:spcPts val="0"/>
              </a:spcAft>
              <a:buSzPts val="4800"/>
              <a:buFont typeface="Teko Medium"/>
              <a:buNone/>
              <a:defRPr sz="6400">
                <a:latin typeface="Teko Medium"/>
                <a:ea typeface="Teko Medium"/>
                <a:cs typeface="Teko Medium"/>
                <a:sym typeface="Teko Medium"/>
              </a:defRPr>
            </a:lvl4pPr>
            <a:lvl5pPr lvl="4" rtl="0">
              <a:spcBef>
                <a:spcPts val="0"/>
              </a:spcBef>
              <a:spcAft>
                <a:spcPts val="0"/>
              </a:spcAft>
              <a:buSzPts val="4800"/>
              <a:buFont typeface="Teko Medium"/>
              <a:buNone/>
              <a:defRPr sz="6400">
                <a:latin typeface="Teko Medium"/>
                <a:ea typeface="Teko Medium"/>
                <a:cs typeface="Teko Medium"/>
                <a:sym typeface="Teko Medium"/>
              </a:defRPr>
            </a:lvl5pPr>
            <a:lvl6pPr lvl="5" rtl="0">
              <a:spcBef>
                <a:spcPts val="0"/>
              </a:spcBef>
              <a:spcAft>
                <a:spcPts val="0"/>
              </a:spcAft>
              <a:buSzPts val="4800"/>
              <a:buFont typeface="Teko Medium"/>
              <a:buNone/>
              <a:defRPr sz="6400">
                <a:latin typeface="Teko Medium"/>
                <a:ea typeface="Teko Medium"/>
                <a:cs typeface="Teko Medium"/>
                <a:sym typeface="Teko Medium"/>
              </a:defRPr>
            </a:lvl6pPr>
            <a:lvl7pPr lvl="6" rtl="0">
              <a:spcBef>
                <a:spcPts val="0"/>
              </a:spcBef>
              <a:spcAft>
                <a:spcPts val="0"/>
              </a:spcAft>
              <a:buSzPts val="4800"/>
              <a:buFont typeface="Teko Medium"/>
              <a:buNone/>
              <a:defRPr sz="6400">
                <a:latin typeface="Teko Medium"/>
                <a:ea typeface="Teko Medium"/>
                <a:cs typeface="Teko Medium"/>
                <a:sym typeface="Teko Medium"/>
              </a:defRPr>
            </a:lvl7pPr>
            <a:lvl8pPr lvl="7" rtl="0">
              <a:spcBef>
                <a:spcPts val="0"/>
              </a:spcBef>
              <a:spcAft>
                <a:spcPts val="0"/>
              </a:spcAft>
              <a:buSzPts val="4800"/>
              <a:buFont typeface="Teko Medium"/>
              <a:buNone/>
              <a:defRPr sz="6400">
                <a:latin typeface="Teko Medium"/>
                <a:ea typeface="Teko Medium"/>
                <a:cs typeface="Teko Medium"/>
                <a:sym typeface="Teko Medium"/>
              </a:defRPr>
            </a:lvl8pPr>
            <a:lvl9pPr lvl="8" rtl="0">
              <a:spcBef>
                <a:spcPts val="0"/>
              </a:spcBef>
              <a:spcAft>
                <a:spcPts val="0"/>
              </a:spcAft>
              <a:buSzPts val="4800"/>
              <a:buFont typeface="Teko Medium"/>
              <a:buNone/>
              <a:defRPr sz="6400">
                <a:latin typeface="Teko Medium"/>
                <a:ea typeface="Teko Medium"/>
                <a:cs typeface="Teko Medium"/>
                <a:sym typeface="Teko Medium"/>
              </a:defRPr>
            </a:lvl9pPr>
          </a:lstStyle>
          <a:p>
            <a:r>
              <a:t>xx%</a:t>
            </a:r>
          </a:p>
        </p:txBody>
      </p:sp>
      <p:sp>
        <p:nvSpPr>
          <p:cNvPr id="18" name="Google Shape;18;p3"/>
          <p:cNvSpPr txBox="1">
            <a:spLocks noGrp="1"/>
          </p:cNvSpPr>
          <p:nvPr>
            <p:ph type="ctrTitle" idx="6"/>
          </p:nvPr>
        </p:nvSpPr>
        <p:spPr>
          <a:xfrm>
            <a:off x="8028267" y="3603656"/>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19" name="Google Shape;19;p3"/>
          <p:cNvSpPr txBox="1">
            <a:spLocks noGrp="1"/>
          </p:cNvSpPr>
          <p:nvPr>
            <p:ph type="subTitle" idx="7"/>
          </p:nvPr>
        </p:nvSpPr>
        <p:spPr>
          <a:xfrm>
            <a:off x="8028267" y="4191999"/>
            <a:ext cx="2856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0" name="Google Shape;20;p3"/>
          <p:cNvSpPr txBox="1">
            <a:spLocks noGrp="1"/>
          </p:cNvSpPr>
          <p:nvPr>
            <p:ph type="title" idx="8" hasCustomPrompt="1"/>
          </p:nvPr>
        </p:nvSpPr>
        <p:spPr>
          <a:xfrm>
            <a:off x="7042905" y="3999496"/>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6400">
                <a:latin typeface="Teko"/>
                <a:ea typeface="Teko"/>
                <a:cs typeface="Teko"/>
                <a:sym typeface="Teko"/>
              </a:defRPr>
            </a:lvl1pPr>
            <a:lvl2pPr lvl="1" rtl="0">
              <a:spcBef>
                <a:spcPts val="0"/>
              </a:spcBef>
              <a:spcAft>
                <a:spcPts val="0"/>
              </a:spcAft>
              <a:buSzPts val="4800"/>
              <a:buFont typeface="Teko Medium"/>
              <a:buNone/>
              <a:defRPr sz="6400">
                <a:latin typeface="Teko Medium"/>
                <a:ea typeface="Teko Medium"/>
                <a:cs typeface="Teko Medium"/>
                <a:sym typeface="Teko Medium"/>
              </a:defRPr>
            </a:lvl2pPr>
            <a:lvl3pPr lvl="2" rtl="0">
              <a:spcBef>
                <a:spcPts val="0"/>
              </a:spcBef>
              <a:spcAft>
                <a:spcPts val="0"/>
              </a:spcAft>
              <a:buSzPts val="4800"/>
              <a:buFont typeface="Teko Medium"/>
              <a:buNone/>
              <a:defRPr sz="6400">
                <a:latin typeface="Teko Medium"/>
                <a:ea typeface="Teko Medium"/>
                <a:cs typeface="Teko Medium"/>
                <a:sym typeface="Teko Medium"/>
              </a:defRPr>
            </a:lvl3pPr>
            <a:lvl4pPr lvl="3" rtl="0">
              <a:spcBef>
                <a:spcPts val="0"/>
              </a:spcBef>
              <a:spcAft>
                <a:spcPts val="0"/>
              </a:spcAft>
              <a:buSzPts val="4800"/>
              <a:buFont typeface="Teko Medium"/>
              <a:buNone/>
              <a:defRPr sz="6400">
                <a:latin typeface="Teko Medium"/>
                <a:ea typeface="Teko Medium"/>
                <a:cs typeface="Teko Medium"/>
                <a:sym typeface="Teko Medium"/>
              </a:defRPr>
            </a:lvl4pPr>
            <a:lvl5pPr lvl="4" rtl="0">
              <a:spcBef>
                <a:spcPts val="0"/>
              </a:spcBef>
              <a:spcAft>
                <a:spcPts val="0"/>
              </a:spcAft>
              <a:buSzPts val="4800"/>
              <a:buFont typeface="Teko Medium"/>
              <a:buNone/>
              <a:defRPr sz="6400">
                <a:latin typeface="Teko Medium"/>
                <a:ea typeface="Teko Medium"/>
                <a:cs typeface="Teko Medium"/>
                <a:sym typeface="Teko Medium"/>
              </a:defRPr>
            </a:lvl5pPr>
            <a:lvl6pPr lvl="5" rtl="0">
              <a:spcBef>
                <a:spcPts val="0"/>
              </a:spcBef>
              <a:spcAft>
                <a:spcPts val="0"/>
              </a:spcAft>
              <a:buSzPts val="4800"/>
              <a:buFont typeface="Teko Medium"/>
              <a:buNone/>
              <a:defRPr sz="6400">
                <a:latin typeface="Teko Medium"/>
                <a:ea typeface="Teko Medium"/>
                <a:cs typeface="Teko Medium"/>
                <a:sym typeface="Teko Medium"/>
              </a:defRPr>
            </a:lvl6pPr>
            <a:lvl7pPr lvl="6" rtl="0">
              <a:spcBef>
                <a:spcPts val="0"/>
              </a:spcBef>
              <a:spcAft>
                <a:spcPts val="0"/>
              </a:spcAft>
              <a:buSzPts val="4800"/>
              <a:buFont typeface="Teko Medium"/>
              <a:buNone/>
              <a:defRPr sz="6400">
                <a:latin typeface="Teko Medium"/>
                <a:ea typeface="Teko Medium"/>
                <a:cs typeface="Teko Medium"/>
                <a:sym typeface="Teko Medium"/>
              </a:defRPr>
            </a:lvl7pPr>
            <a:lvl8pPr lvl="7" rtl="0">
              <a:spcBef>
                <a:spcPts val="0"/>
              </a:spcBef>
              <a:spcAft>
                <a:spcPts val="0"/>
              </a:spcAft>
              <a:buSzPts val="4800"/>
              <a:buFont typeface="Teko Medium"/>
              <a:buNone/>
              <a:defRPr sz="6400">
                <a:latin typeface="Teko Medium"/>
                <a:ea typeface="Teko Medium"/>
                <a:cs typeface="Teko Medium"/>
                <a:sym typeface="Teko Medium"/>
              </a:defRPr>
            </a:lvl8pPr>
            <a:lvl9pPr lvl="8" rtl="0">
              <a:spcBef>
                <a:spcPts val="0"/>
              </a:spcBef>
              <a:spcAft>
                <a:spcPts val="0"/>
              </a:spcAft>
              <a:buSzPts val="4800"/>
              <a:buFont typeface="Teko Medium"/>
              <a:buNone/>
              <a:defRPr sz="6400">
                <a:latin typeface="Teko Medium"/>
                <a:ea typeface="Teko Medium"/>
                <a:cs typeface="Teko Medium"/>
                <a:sym typeface="Teko Medium"/>
              </a:defRPr>
            </a:lvl9pPr>
          </a:lstStyle>
          <a:p>
            <a:r>
              <a:t>xx%</a:t>
            </a:r>
          </a:p>
        </p:txBody>
      </p:sp>
      <p:sp>
        <p:nvSpPr>
          <p:cNvPr id="21" name="Google Shape;21;p3"/>
          <p:cNvSpPr txBox="1">
            <a:spLocks noGrp="1"/>
          </p:cNvSpPr>
          <p:nvPr>
            <p:ph type="ctrTitle" idx="9"/>
          </p:nvPr>
        </p:nvSpPr>
        <p:spPr>
          <a:xfrm>
            <a:off x="964800" y="-72396"/>
            <a:ext cx="10262400" cy="1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SzPts val="2400"/>
              <a:buFont typeface="Teko"/>
              <a:buNone/>
              <a:defRPr sz="3200">
                <a:latin typeface="Teko"/>
                <a:ea typeface="Teko"/>
                <a:cs typeface="Teko"/>
                <a:sym typeface="Teko"/>
              </a:defRPr>
            </a:lvl2pPr>
            <a:lvl3pPr lvl="2" algn="ctr" rtl="0">
              <a:spcBef>
                <a:spcPts val="0"/>
              </a:spcBef>
              <a:spcAft>
                <a:spcPts val="0"/>
              </a:spcAft>
              <a:buSzPts val="2400"/>
              <a:buFont typeface="Teko"/>
              <a:buNone/>
              <a:defRPr sz="3200">
                <a:latin typeface="Teko"/>
                <a:ea typeface="Teko"/>
                <a:cs typeface="Teko"/>
                <a:sym typeface="Teko"/>
              </a:defRPr>
            </a:lvl3pPr>
            <a:lvl4pPr lvl="3" algn="ctr" rtl="0">
              <a:spcBef>
                <a:spcPts val="0"/>
              </a:spcBef>
              <a:spcAft>
                <a:spcPts val="0"/>
              </a:spcAft>
              <a:buSzPts val="2400"/>
              <a:buFont typeface="Teko"/>
              <a:buNone/>
              <a:defRPr sz="3200">
                <a:latin typeface="Teko"/>
                <a:ea typeface="Teko"/>
                <a:cs typeface="Teko"/>
                <a:sym typeface="Teko"/>
              </a:defRPr>
            </a:lvl4pPr>
            <a:lvl5pPr lvl="4" algn="ctr" rtl="0">
              <a:spcBef>
                <a:spcPts val="0"/>
              </a:spcBef>
              <a:spcAft>
                <a:spcPts val="0"/>
              </a:spcAft>
              <a:buSzPts val="2400"/>
              <a:buFont typeface="Teko"/>
              <a:buNone/>
              <a:defRPr sz="3200">
                <a:latin typeface="Teko"/>
                <a:ea typeface="Teko"/>
                <a:cs typeface="Teko"/>
                <a:sym typeface="Teko"/>
              </a:defRPr>
            </a:lvl5pPr>
            <a:lvl6pPr lvl="5" algn="ctr" rtl="0">
              <a:spcBef>
                <a:spcPts val="0"/>
              </a:spcBef>
              <a:spcAft>
                <a:spcPts val="0"/>
              </a:spcAft>
              <a:buSzPts val="2400"/>
              <a:buFont typeface="Teko"/>
              <a:buNone/>
              <a:defRPr sz="3200">
                <a:latin typeface="Teko"/>
                <a:ea typeface="Teko"/>
                <a:cs typeface="Teko"/>
                <a:sym typeface="Teko"/>
              </a:defRPr>
            </a:lvl6pPr>
            <a:lvl7pPr lvl="6" algn="ctr" rtl="0">
              <a:spcBef>
                <a:spcPts val="0"/>
              </a:spcBef>
              <a:spcAft>
                <a:spcPts val="0"/>
              </a:spcAft>
              <a:buSzPts val="2400"/>
              <a:buFont typeface="Teko"/>
              <a:buNone/>
              <a:defRPr sz="3200">
                <a:latin typeface="Teko"/>
                <a:ea typeface="Teko"/>
                <a:cs typeface="Teko"/>
                <a:sym typeface="Teko"/>
              </a:defRPr>
            </a:lvl7pPr>
            <a:lvl8pPr lvl="7" algn="ctr" rtl="0">
              <a:spcBef>
                <a:spcPts val="0"/>
              </a:spcBef>
              <a:spcAft>
                <a:spcPts val="0"/>
              </a:spcAft>
              <a:buSzPts val="2400"/>
              <a:buFont typeface="Teko"/>
              <a:buNone/>
              <a:defRPr sz="3200">
                <a:latin typeface="Teko"/>
                <a:ea typeface="Teko"/>
                <a:cs typeface="Teko"/>
                <a:sym typeface="Teko"/>
              </a:defRPr>
            </a:lvl8pPr>
            <a:lvl9pPr lvl="8" algn="ct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22" name="Google Shape;22;p3"/>
          <p:cNvSpPr txBox="1">
            <a:spLocks noGrp="1"/>
          </p:cNvSpPr>
          <p:nvPr>
            <p:ph type="ctrTitle" idx="13"/>
          </p:nvPr>
        </p:nvSpPr>
        <p:spPr>
          <a:xfrm>
            <a:off x="6335819" y="4920500"/>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23" name="Google Shape;23;p3"/>
          <p:cNvSpPr txBox="1">
            <a:spLocks noGrp="1"/>
          </p:cNvSpPr>
          <p:nvPr>
            <p:ph type="subTitle" idx="14"/>
          </p:nvPr>
        </p:nvSpPr>
        <p:spPr>
          <a:xfrm>
            <a:off x="6335819" y="5511375"/>
            <a:ext cx="2856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24" name="Google Shape;24;p3"/>
          <p:cNvSpPr txBox="1">
            <a:spLocks noGrp="1"/>
          </p:cNvSpPr>
          <p:nvPr>
            <p:ph type="title" idx="15" hasCustomPrompt="1"/>
          </p:nvPr>
        </p:nvSpPr>
        <p:spPr>
          <a:xfrm>
            <a:off x="5438564" y="5321843"/>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6400">
                <a:latin typeface="Teko"/>
                <a:ea typeface="Teko"/>
                <a:cs typeface="Teko"/>
                <a:sym typeface="Teko"/>
              </a:defRPr>
            </a:lvl1pPr>
            <a:lvl2pPr lvl="1" rtl="0">
              <a:spcBef>
                <a:spcPts val="0"/>
              </a:spcBef>
              <a:spcAft>
                <a:spcPts val="0"/>
              </a:spcAft>
              <a:buSzPts val="4800"/>
              <a:buFont typeface="Teko Medium"/>
              <a:buNone/>
              <a:defRPr sz="6400">
                <a:latin typeface="Teko Medium"/>
                <a:ea typeface="Teko Medium"/>
                <a:cs typeface="Teko Medium"/>
                <a:sym typeface="Teko Medium"/>
              </a:defRPr>
            </a:lvl2pPr>
            <a:lvl3pPr lvl="2" rtl="0">
              <a:spcBef>
                <a:spcPts val="0"/>
              </a:spcBef>
              <a:spcAft>
                <a:spcPts val="0"/>
              </a:spcAft>
              <a:buSzPts val="4800"/>
              <a:buFont typeface="Teko Medium"/>
              <a:buNone/>
              <a:defRPr sz="6400">
                <a:latin typeface="Teko Medium"/>
                <a:ea typeface="Teko Medium"/>
                <a:cs typeface="Teko Medium"/>
                <a:sym typeface="Teko Medium"/>
              </a:defRPr>
            </a:lvl3pPr>
            <a:lvl4pPr lvl="3" rtl="0">
              <a:spcBef>
                <a:spcPts val="0"/>
              </a:spcBef>
              <a:spcAft>
                <a:spcPts val="0"/>
              </a:spcAft>
              <a:buSzPts val="4800"/>
              <a:buFont typeface="Teko Medium"/>
              <a:buNone/>
              <a:defRPr sz="6400">
                <a:latin typeface="Teko Medium"/>
                <a:ea typeface="Teko Medium"/>
                <a:cs typeface="Teko Medium"/>
                <a:sym typeface="Teko Medium"/>
              </a:defRPr>
            </a:lvl4pPr>
            <a:lvl5pPr lvl="4" rtl="0">
              <a:spcBef>
                <a:spcPts val="0"/>
              </a:spcBef>
              <a:spcAft>
                <a:spcPts val="0"/>
              </a:spcAft>
              <a:buSzPts val="4800"/>
              <a:buFont typeface="Teko Medium"/>
              <a:buNone/>
              <a:defRPr sz="6400">
                <a:latin typeface="Teko Medium"/>
                <a:ea typeface="Teko Medium"/>
                <a:cs typeface="Teko Medium"/>
                <a:sym typeface="Teko Medium"/>
              </a:defRPr>
            </a:lvl5pPr>
            <a:lvl6pPr lvl="5" rtl="0">
              <a:spcBef>
                <a:spcPts val="0"/>
              </a:spcBef>
              <a:spcAft>
                <a:spcPts val="0"/>
              </a:spcAft>
              <a:buSzPts val="4800"/>
              <a:buFont typeface="Teko Medium"/>
              <a:buNone/>
              <a:defRPr sz="6400">
                <a:latin typeface="Teko Medium"/>
                <a:ea typeface="Teko Medium"/>
                <a:cs typeface="Teko Medium"/>
                <a:sym typeface="Teko Medium"/>
              </a:defRPr>
            </a:lvl6pPr>
            <a:lvl7pPr lvl="6" rtl="0">
              <a:spcBef>
                <a:spcPts val="0"/>
              </a:spcBef>
              <a:spcAft>
                <a:spcPts val="0"/>
              </a:spcAft>
              <a:buSzPts val="4800"/>
              <a:buFont typeface="Teko Medium"/>
              <a:buNone/>
              <a:defRPr sz="6400">
                <a:latin typeface="Teko Medium"/>
                <a:ea typeface="Teko Medium"/>
                <a:cs typeface="Teko Medium"/>
                <a:sym typeface="Teko Medium"/>
              </a:defRPr>
            </a:lvl7pPr>
            <a:lvl8pPr lvl="7" rtl="0">
              <a:spcBef>
                <a:spcPts val="0"/>
              </a:spcBef>
              <a:spcAft>
                <a:spcPts val="0"/>
              </a:spcAft>
              <a:buSzPts val="4800"/>
              <a:buFont typeface="Teko Medium"/>
              <a:buNone/>
              <a:defRPr sz="6400">
                <a:latin typeface="Teko Medium"/>
                <a:ea typeface="Teko Medium"/>
                <a:cs typeface="Teko Medium"/>
                <a:sym typeface="Teko Medium"/>
              </a:defRPr>
            </a:lvl8pPr>
            <a:lvl9pPr lvl="8" rtl="0">
              <a:spcBef>
                <a:spcPts val="0"/>
              </a:spcBef>
              <a:spcAft>
                <a:spcPts val="0"/>
              </a:spcAft>
              <a:buSzPts val="4800"/>
              <a:buFont typeface="Teko Medium"/>
              <a:buNone/>
              <a:defRPr sz="6400">
                <a:latin typeface="Teko Medium"/>
                <a:ea typeface="Teko Medium"/>
                <a:cs typeface="Teko Medium"/>
                <a:sym typeface="Teko Medium"/>
              </a:defRPr>
            </a:lvl9pPr>
          </a:lstStyle>
          <a:p>
            <a:r>
              <a:t>xx%</a:t>
            </a:r>
          </a:p>
        </p:txBody>
      </p:sp>
    </p:spTree>
    <p:extLst>
      <p:ext uri="{BB962C8B-B14F-4D97-AF65-F5344CB8AC3E}">
        <p14:creationId xmlns:p14="http://schemas.microsoft.com/office/powerpoint/2010/main" val="3744488647"/>
      </p:ext>
    </p:extLst>
  </p:cSld>
  <p:clrMapOvr>
    <a:masterClrMapping/>
  </p:clrMapOvr>
  <p:hf hdr="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197963" y="2104233"/>
            <a:ext cx="3796000" cy="11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27" name="Google Shape;27;p4"/>
          <p:cNvSpPr txBox="1">
            <a:spLocks noGrp="1"/>
          </p:cNvSpPr>
          <p:nvPr>
            <p:ph type="subTitle" idx="1"/>
          </p:nvPr>
        </p:nvSpPr>
        <p:spPr>
          <a:xfrm flipH="1">
            <a:off x="3204600" y="3193767"/>
            <a:ext cx="5782800" cy="15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3380669331"/>
      </p:ext>
    </p:extLst>
  </p:cSld>
  <p:clrMapOvr>
    <a:masterClrMapping/>
  </p:clrMapOvr>
  <p:hf hdr="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 text 2 ">
  <p:cSld name="Title + text 2 ">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a:off x="6471500" y="-259236"/>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3200">
                <a:latin typeface="Teko"/>
                <a:ea typeface="Teko"/>
                <a:cs typeface="Teko"/>
                <a:sym typeface="Teko"/>
              </a:defRPr>
            </a:lvl1pPr>
            <a:lvl2pPr lvl="1"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2pPr>
            <a:lvl3pPr lvl="2"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3pPr>
            <a:lvl4pPr lvl="3"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4pPr>
            <a:lvl5pPr lvl="4"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5pPr>
            <a:lvl6pPr lvl="5"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6pPr>
            <a:lvl7pPr lvl="6"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7pPr>
            <a:lvl8pPr lvl="7"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8pPr>
            <a:lvl9pPr lvl="8" rtl="0">
              <a:spcBef>
                <a:spcPts val="0"/>
              </a:spcBef>
              <a:spcAft>
                <a:spcPts val="0"/>
              </a:spcAft>
              <a:buClr>
                <a:srgbClr val="000000"/>
              </a:buClr>
              <a:buSzPts val="2400"/>
              <a:buFont typeface="Teko"/>
              <a:buNone/>
              <a:defRPr sz="3200">
                <a:solidFill>
                  <a:srgbClr val="000000"/>
                </a:solidFill>
                <a:latin typeface="Teko"/>
                <a:ea typeface="Teko"/>
                <a:cs typeface="Teko"/>
                <a:sym typeface="Teko"/>
              </a:defRPr>
            </a:lvl9pPr>
          </a:lstStyle>
          <a:p>
            <a:r>
              <a:rPr lang="en-US"/>
              <a:t>Click to edit Master title style</a:t>
            </a:r>
            <a:endParaRPr/>
          </a:p>
        </p:txBody>
      </p:sp>
      <p:sp>
        <p:nvSpPr>
          <p:cNvPr id="30" name="Google Shape;30;p5"/>
          <p:cNvSpPr txBox="1">
            <a:spLocks noGrp="1"/>
          </p:cNvSpPr>
          <p:nvPr>
            <p:ph type="subTitle" idx="1"/>
          </p:nvPr>
        </p:nvSpPr>
        <p:spPr>
          <a:xfrm>
            <a:off x="6471500" y="3038767"/>
            <a:ext cx="39960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2269590549"/>
      </p:ext>
    </p:extLst>
  </p:cSld>
  <p:clrMapOvr>
    <a:masterClrMapping/>
  </p:clrMapOvr>
  <p:hf hdr="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2619800" y="-71505"/>
            <a:ext cx="6952400" cy="1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1966971366"/>
      </p:ext>
    </p:extLst>
  </p:cSld>
  <p:clrMapOvr>
    <a:masterClrMapping/>
  </p:clrMapOvr>
  <p:hf hdr="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 text 3 ">
  <p:cSld name="Title + text 3 ">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438603" y="3012400"/>
            <a:ext cx="3729600" cy="83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4000">
                <a:latin typeface="Teko"/>
                <a:ea typeface="Teko"/>
                <a:cs typeface="Teko"/>
                <a:sym typeface="Teko"/>
              </a:defRPr>
            </a:lvl1pPr>
            <a:lvl2pPr lvl="1" algn="ctr" rtl="0">
              <a:spcBef>
                <a:spcPts val="0"/>
              </a:spcBef>
              <a:spcAft>
                <a:spcPts val="0"/>
              </a:spcAft>
              <a:buNone/>
              <a:defRPr sz="3200">
                <a:latin typeface="Teko Light"/>
                <a:ea typeface="Teko Light"/>
                <a:cs typeface="Teko Light"/>
                <a:sym typeface="Teko Light"/>
              </a:defRPr>
            </a:lvl2pPr>
            <a:lvl3pPr lvl="2" algn="ctr" rtl="0">
              <a:spcBef>
                <a:spcPts val="0"/>
              </a:spcBef>
              <a:spcAft>
                <a:spcPts val="0"/>
              </a:spcAft>
              <a:buNone/>
              <a:defRPr sz="3200">
                <a:latin typeface="Teko Light"/>
                <a:ea typeface="Teko Light"/>
                <a:cs typeface="Teko Light"/>
                <a:sym typeface="Teko Light"/>
              </a:defRPr>
            </a:lvl3pPr>
            <a:lvl4pPr lvl="3" algn="ctr" rtl="0">
              <a:spcBef>
                <a:spcPts val="0"/>
              </a:spcBef>
              <a:spcAft>
                <a:spcPts val="0"/>
              </a:spcAft>
              <a:buNone/>
              <a:defRPr sz="3200">
                <a:latin typeface="Teko Light"/>
                <a:ea typeface="Teko Light"/>
                <a:cs typeface="Teko Light"/>
                <a:sym typeface="Teko Light"/>
              </a:defRPr>
            </a:lvl4pPr>
            <a:lvl5pPr lvl="4" algn="ctr" rtl="0">
              <a:spcBef>
                <a:spcPts val="0"/>
              </a:spcBef>
              <a:spcAft>
                <a:spcPts val="0"/>
              </a:spcAft>
              <a:buNone/>
              <a:defRPr sz="3200">
                <a:latin typeface="Teko Light"/>
                <a:ea typeface="Teko Light"/>
                <a:cs typeface="Teko Light"/>
                <a:sym typeface="Teko Light"/>
              </a:defRPr>
            </a:lvl5pPr>
            <a:lvl6pPr lvl="5" algn="ctr" rtl="0">
              <a:spcBef>
                <a:spcPts val="0"/>
              </a:spcBef>
              <a:spcAft>
                <a:spcPts val="0"/>
              </a:spcAft>
              <a:buNone/>
              <a:defRPr sz="3200">
                <a:latin typeface="Teko Light"/>
                <a:ea typeface="Teko Light"/>
                <a:cs typeface="Teko Light"/>
                <a:sym typeface="Teko Light"/>
              </a:defRPr>
            </a:lvl6pPr>
            <a:lvl7pPr lvl="6" algn="ctr" rtl="0">
              <a:spcBef>
                <a:spcPts val="0"/>
              </a:spcBef>
              <a:spcAft>
                <a:spcPts val="0"/>
              </a:spcAft>
              <a:buNone/>
              <a:defRPr sz="3200">
                <a:latin typeface="Teko Light"/>
                <a:ea typeface="Teko Light"/>
                <a:cs typeface="Teko Light"/>
                <a:sym typeface="Teko Light"/>
              </a:defRPr>
            </a:lvl7pPr>
            <a:lvl8pPr lvl="7" algn="ctr" rtl="0">
              <a:spcBef>
                <a:spcPts val="0"/>
              </a:spcBef>
              <a:spcAft>
                <a:spcPts val="0"/>
              </a:spcAft>
              <a:buNone/>
              <a:defRPr sz="3200">
                <a:latin typeface="Teko Light"/>
                <a:ea typeface="Teko Light"/>
                <a:cs typeface="Teko Light"/>
                <a:sym typeface="Teko Light"/>
              </a:defRPr>
            </a:lvl8pPr>
            <a:lvl9pPr lvl="8" algn="ctr" rtl="0">
              <a:spcBef>
                <a:spcPts val="0"/>
              </a:spcBef>
              <a:spcAft>
                <a:spcPts val="0"/>
              </a:spcAft>
              <a:buNone/>
              <a:defRPr sz="3200">
                <a:latin typeface="Teko Light"/>
                <a:ea typeface="Teko Light"/>
                <a:cs typeface="Teko Light"/>
                <a:sym typeface="Teko Light"/>
              </a:defRPr>
            </a:lvl9pPr>
          </a:lstStyle>
          <a:p>
            <a:r>
              <a:rPr lang="en-US"/>
              <a:t>Click to edit Master title style</a:t>
            </a:r>
            <a:endParaRPr/>
          </a:p>
        </p:txBody>
      </p:sp>
      <p:sp>
        <p:nvSpPr>
          <p:cNvPr id="35" name="Google Shape;35;p7"/>
          <p:cNvSpPr txBox="1">
            <a:spLocks noGrp="1"/>
          </p:cNvSpPr>
          <p:nvPr>
            <p:ph type="subTitle" idx="1"/>
          </p:nvPr>
        </p:nvSpPr>
        <p:spPr>
          <a:xfrm>
            <a:off x="7245031" y="2907000"/>
            <a:ext cx="4016400" cy="1044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vl1pPr>
            <a:lvl2pPr lvl="1" rtl="0">
              <a:spcBef>
                <a:spcPts val="2133"/>
              </a:spcBef>
              <a:spcAft>
                <a:spcPts val="0"/>
              </a:spcAft>
              <a:buNone/>
              <a:defRPr sz="1333"/>
            </a:lvl2pPr>
            <a:lvl3pPr lvl="2" rtl="0">
              <a:spcBef>
                <a:spcPts val="2133"/>
              </a:spcBef>
              <a:spcAft>
                <a:spcPts val="0"/>
              </a:spcAft>
              <a:buNone/>
              <a:defRPr sz="1333"/>
            </a:lvl3pPr>
            <a:lvl4pPr lvl="3" rtl="0">
              <a:spcBef>
                <a:spcPts val="2133"/>
              </a:spcBef>
              <a:spcAft>
                <a:spcPts val="0"/>
              </a:spcAft>
              <a:buNone/>
              <a:defRPr sz="1333"/>
            </a:lvl4pPr>
            <a:lvl5pPr lvl="4" rtl="0">
              <a:spcBef>
                <a:spcPts val="2133"/>
              </a:spcBef>
              <a:spcAft>
                <a:spcPts val="0"/>
              </a:spcAft>
              <a:buNone/>
              <a:defRPr sz="1333"/>
            </a:lvl5pPr>
            <a:lvl6pPr lvl="5" rtl="0">
              <a:spcBef>
                <a:spcPts val="2133"/>
              </a:spcBef>
              <a:spcAft>
                <a:spcPts val="0"/>
              </a:spcAft>
              <a:buNone/>
              <a:defRPr sz="1333"/>
            </a:lvl6pPr>
            <a:lvl7pPr lvl="6" rtl="0">
              <a:spcBef>
                <a:spcPts val="2133"/>
              </a:spcBef>
              <a:spcAft>
                <a:spcPts val="0"/>
              </a:spcAft>
              <a:buNone/>
              <a:defRPr sz="1333"/>
            </a:lvl7pPr>
            <a:lvl8pPr lvl="7" rtl="0">
              <a:spcBef>
                <a:spcPts val="2133"/>
              </a:spcBef>
              <a:spcAft>
                <a:spcPts val="0"/>
              </a:spcAft>
              <a:buNone/>
              <a:defRPr sz="1333"/>
            </a:lvl8pPr>
            <a:lvl9pPr lvl="8" rtl="0">
              <a:spcBef>
                <a:spcPts val="2133"/>
              </a:spcBef>
              <a:spcAft>
                <a:spcPts val="2133"/>
              </a:spcAft>
              <a:buNone/>
              <a:defRPr sz="1333"/>
            </a:lvl9pPr>
          </a:lstStyle>
          <a:p>
            <a:r>
              <a:rPr lang="en-US"/>
              <a:t>Click to edit Master subtitle style</a:t>
            </a:r>
            <a:endParaRPr/>
          </a:p>
        </p:txBody>
      </p:sp>
    </p:spTree>
    <p:extLst>
      <p:ext uri="{BB962C8B-B14F-4D97-AF65-F5344CB8AC3E}">
        <p14:creationId xmlns:p14="http://schemas.microsoft.com/office/powerpoint/2010/main" val="2366449894"/>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3920873202"/>
      </p:ext>
    </p:extLst>
  </p:cSld>
  <p:clrMapOvr>
    <a:masterClrMapping/>
  </p:clrMapOvr>
  <p:hf hdr="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368633" y="525581"/>
            <a:ext cx="6090400" cy="126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4000">
                <a:latin typeface="Teko"/>
                <a:ea typeface="Teko"/>
                <a:cs typeface="Teko"/>
                <a:sym typeface="Teko"/>
              </a:defRPr>
            </a:lvl1pPr>
            <a:lvl2pPr lvl="1" rtl="0">
              <a:spcBef>
                <a:spcPts val="0"/>
              </a:spcBef>
              <a:spcAft>
                <a:spcPts val="0"/>
              </a:spcAft>
              <a:buSzPts val="3000"/>
              <a:buFont typeface="Teko"/>
              <a:buNone/>
              <a:defRPr sz="4000">
                <a:latin typeface="Teko"/>
                <a:ea typeface="Teko"/>
                <a:cs typeface="Teko"/>
                <a:sym typeface="Teko"/>
              </a:defRPr>
            </a:lvl2pPr>
            <a:lvl3pPr lvl="2" rtl="0">
              <a:spcBef>
                <a:spcPts val="0"/>
              </a:spcBef>
              <a:spcAft>
                <a:spcPts val="0"/>
              </a:spcAft>
              <a:buSzPts val="3000"/>
              <a:buFont typeface="Teko"/>
              <a:buNone/>
              <a:defRPr sz="4000">
                <a:latin typeface="Teko"/>
                <a:ea typeface="Teko"/>
                <a:cs typeface="Teko"/>
                <a:sym typeface="Teko"/>
              </a:defRPr>
            </a:lvl3pPr>
            <a:lvl4pPr lvl="3" rtl="0">
              <a:spcBef>
                <a:spcPts val="0"/>
              </a:spcBef>
              <a:spcAft>
                <a:spcPts val="0"/>
              </a:spcAft>
              <a:buSzPts val="3000"/>
              <a:buFont typeface="Teko"/>
              <a:buNone/>
              <a:defRPr sz="4000">
                <a:latin typeface="Teko"/>
                <a:ea typeface="Teko"/>
                <a:cs typeface="Teko"/>
                <a:sym typeface="Teko"/>
              </a:defRPr>
            </a:lvl4pPr>
            <a:lvl5pPr lvl="4" rtl="0">
              <a:spcBef>
                <a:spcPts val="0"/>
              </a:spcBef>
              <a:spcAft>
                <a:spcPts val="0"/>
              </a:spcAft>
              <a:buSzPts val="3000"/>
              <a:buFont typeface="Teko"/>
              <a:buNone/>
              <a:defRPr sz="4000">
                <a:latin typeface="Teko"/>
                <a:ea typeface="Teko"/>
                <a:cs typeface="Teko"/>
                <a:sym typeface="Teko"/>
              </a:defRPr>
            </a:lvl5pPr>
            <a:lvl6pPr lvl="5" rtl="0">
              <a:spcBef>
                <a:spcPts val="0"/>
              </a:spcBef>
              <a:spcAft>
                <a:spcPts val="0"/>
              </a:spcAft>
              <a:buSzPts val="3000"/>
              <a:buFont typeface="Teko"/>
              <a:buNone/>
              <a:defRPr sz="4000">
                <a:latin typeface="Teko"/>
                <a:ea typeface="Teko"/>
                <a:cs typeface="Teko"/>
                <a:sym typeface="Teko"/>
              </a:defRPr>
            </a:lvl6pPr>
            <a:lvl7pPr lvl="6" rtl="0">
              <a:spcBef>
                <a:spcPts val="0"/>
              </a:spcBef>
              <a:spcAft>
                <a:spcPts val="0"/>
              </a:spcAft>
              <a:buSzPts val="3000"/>
              <a:buFont typeface="Teko"/>
              <a:buNone/>
              <a:defRPr sz="4000">
                <a:latin typeface="Teko"/>
                <a:ea typeface="Teko"/>
                <a:cs typeface="Teko"/>
                <a:sym typeface="Teko"/>
              </a:defRPr>
            </a:lvl7pPr>
            <a:lvl8pPr lvl="7" rtl="0">
              <a:spcBef>
                <a:spcPts val="0"/>
              </a:spcBef>
              <a:spcAft>
                <a:spcPts val="0"/>
              </a:spcAft>
              <a:buSzPts val="3000"/>
              <a:buFont typeface="Teko"/>
              <a:buNone/>
              <a:defRPr sz="4000">
                <a:latin typeface="Teko"/>
                <a:ea typeface="Teko"/>
                <a:cs typeface="Teko"/>
                <a:sym typeface="Teko"/>
              </a:defRPr>
            </a:lvl8pPr>
            <a:lvl9pPr lvl="8" rtl="0">
              <a:spcBef>
                <a:spcPts val="0"/>
              </a:spcBef>
              <a:spcAft>
                <a:spcPts val="0"/>
              </a:spcAft>
              <a:buSzPts val="3000"/>
              <a:buFont typeface="Teko"/>
              <a:buNone/>
              <a:defRPr sz="4000">
                <a:latin typeface="Teko"/>
                <a:ea typeface="Teko"/>
                <a:cs typeface="Teko"/>
                <a:sym typeface="Teko"/>
              </a:defRPr>
            </a:lvl9pPr>
          </a:lstStyle>
          <a:p>
            <a:r>
              <a:rPr lang="en-US"/>
              <a:t>Click to edit Master title style</a:t>
            </a:r>
            <a:endParaRPr/>
          </a:p>
        </p:txBody>
      </p:sp>
      <p:sp>
        <p:nvSpPr>
          <p:cNvPr id="38" name="Google Shape;38;p8"/>
          <p:cNvSpPr txBox="1">
            <a:spLocks noGrp="1"/>
          </p:cNvSpPr>
          <p:nvPr>
            <p:ph type="subTitle" idx="1"/>
          </p:nvPr>
        </p:nvSpPr>
        <p:spPr>
          <a:xfrm>
            <a:off x="1368633" y="2205967"/>
            <a:ext cx="41896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39" name="Google Shape;39;p8"/>
          <p:cNvSpPr txBox="1">
            <a:spLocks noGrp="1"/>
          </p:cNvSpPr>
          <p:nvPr>
            <p:ph type="subTitle" idx="2"/>
          </p:nvPr>
        </p:nvSpPr>
        <p:spPr>
          <a:xfrm>
            <a:off x="7181691" y="4152953"/>
            <a:ext cx="37296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333">
                <a:solidFill>
                  <a:srgbClr val="FFFFFF"/>
                </a:solidFill>
              </a:defRPr>
            </a:lvl1pPr>
            <a:lvl2pPr lvl="1" algn="r" rtl="0">
              <a:lnSpc>
                <a:spcPct val="100000"/>
              </a:lnSpc>
              <a:spcBef>
                <a:spcPts val="0"/>
              </a:spcBef>
              <a:spcAft>
                <a:spcPts val="0"/>
              </a:spcAft>
              <a:buClr>
                <a:srgbClr val="FFFFFF"/>
              </a:buClr>
              <a:buSzPts val="1000"/>
              <a:buNone/>
              <a:defRPr sz="1333">
                <a:solidFill>
                  <a:srgbClr val="FFFFFF"/>
                </a:solidFill>
              </a:defRPr>
            </a:lvl2pPr>
            <a:lvl3pPr lvl="2" algn="r" rtl="0">
              <a:lnSpc>
                <a:spcPct val="100000"/>
              </a:lnSpc>
              <a:spcBef>
                <a:spcPts val="0"/>
              </a:spcBef>
              <a:spcAft>
                <a:spcPts val="0"/>
              </a:spcAft>
              <a:buClr>
                <a:srgbClr val="FFFFFF"/>
              </a:buClr>
              <a:buSzPts val="1000"/>
              <a:buNone/>
              <a:defRPr sz="1333">
                <a:solidFill>
                  <a:srgbClr val="FFFFFF"/>
                </a:solidFill>
              </a:defRPr>
            </a:lvl3pPr>
            <a:lvl4pPr lvl="3" algn="r" rtl="0">
              <a:lnSpc>
                <a:spcPct val="100000"/>
              </a:lnSpc>
              <a:spcBef>
                <a:spcPts val="0"/>
              </a:spcBef>
              <a:spcAft>
                <a:spcPts val="0"/>
              </a:spcAft>
              <a:buClr>
                <a:srgbClr val="FFFFFF"/>
              </a:buClr>
              <a:buSzPts val="1000"/>
              <a:buNone/>
              <a:defRPr sz="1333">
                <a:solidFill>
                  <a:srgbClr val="FFFFFF"/>
                </a:solidFill>
              </a:defRPr>
            </a:lvl4pPr>
            <a:lvl5pPr lvl="4" algn="r" rtl="0">
              <a:lnSpc>
                <a:spcPct val="100000"/>
              </a:lnSpc>
              <a:spcBef>
                <a:spcPts val="0"/>
              </a:spcBef>
              <a:spcAft>
                <a:spcPts val="0"/>
              </a:spcAft>
              <a:buClr>
                <a:srgbClr val="FFFFFF"/>
              </a:buClr>
              <a:buSzPts val="1000"/>
              <a:buNone/>
              <a:defRPr sz="1333">
                <a:solidFill>
                  <a:srgbClr val="FFFFFF"/>
                </a:solidFill>
              </a:defRPr>
            </a:lvl5pPr>
            <a:lvl6pPr lvl="5" algn="r" rtl="0">
              <a:lnSpc>
                <a:spcPct val="100000"/>
              </a:lnSpc>
              <a:spcBef>
                <a:spcPts val="0"/>
              </a:spcBef>
              <a:spcAft>
                <a:spcPts val="0"/>
              </a:spcAft>
              <a:buClr>
                <a:srgbClr val="FFFFFF"/>
              </a:buClr>
              <a:buSzPts val="1000"/>
              <a:buNone/>
              <a:defRPr sz="1333">
                <a:solidFill>
                  <a:srgbClr val="FFFFFF"/>
                </a:solidFill>
              </a:defRPr>
            </a:lvl6pPr>
            <a:lvl7pPr lvl="6" algn="r" rtl="0">
              <a:lnSpc>
                <a:spcPct val="100000"/>
              </a:lnSpc>
              <a:spcBef>
                <a:spcPts val="0"/>
              </a:spcBef>
              <a:spcAft>
                <a:spcPts val="0"/>
              </a:spcAft>
              <a:buClr>
                <a:srgbClr val="FFFFFF"/>
              </a:buClr>
              <a:buSzPts val="1000"/>
              <a:buNone/>
              <a:defRPr sz="1333">
                <a:solidFill>
                  <a:srgbClr val="FFFFFF"/>
                </a:solidFill>
              </a:defRPr>
            </a:lvl7pPr>
            <a:lvl8pPr lvl="7" algn="r" rtl="0">
              <a:lnSpc>
                <a:spcPct val="100000"/>
              </a:lnSpc>
              <a:spcBef>
                <a:spcPts val="0"/>
              </a:spcBef>
              <a:spcAft>
                <a:spcPts val="0"/>
              </a:spcAft>
              <a:buClr>
                <a:srgbClr val="FFFFFF"/>
              </a:buClr>
              <a:buSzPts val="1000"/>
              <a:buNone/>
              <a:defRPr sz="1333">
                <a:solidFill>
                  <a:srgbClr val="FFFFFF"/>
                </a:solidFill>
              </a:defRPr>
            </a:lvl8pPr>
            <a:lvl9pPr lvl="8" algn="r" rtl="0">
              <a:lnSpc>
                <a:spcPct val="100000"/>
              </a:lnSpc>
              <a:spcBef>
                <a:spcPts val="0"/>
              </a:spcBef>
              <a:spcAft>
                <a:spcPts val="0"/>
              </a:spcAft>
              <a:buClr>
                <a:srgbClr val="FFFFFF"/>
              </a:buClr>
              <a:buSzPts val="1000"/>
              <a:buNone/>
              <a:defRPr sz="1333">
                <a:solidFill>
                  <a:srgbClr val="FFFFFF"/>
                </a:solidFill>
              </a:defRPr>
            </a:lvl9pPr>
          </a:lstStyle>
          <a:p>
            <a:r>
              <a:rPr lang="en-US"/>
              <a:t>Click to edit Master subtitle style</a:t>
            </a:r>
            <a:endParaRPr/>
          </a:p>
        </p:txBody>
      </p:sp>
      <p:sp>
        <p:nvSpPr>
          <p:cNvPr id="40" name="Google Shape;40;p8"/>
          <p:cNvSpPr txBox="1">
            <a:spLocks noGrp="1"/>
          </p:cNvSpPr>
          <p:nvPr>
            <p:ph type="ctrTitle" idx="3"/>
          </p:nvPr>
        </p:nvSpPr>
        <p:spPr>
          <a:xfrm>
            <a:off x="4794891" y="2466767"/>
            <a:ext cx="6116400" cy="1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1pPr>
            <a:lvl2pPr lvl="1"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4000">
                <a:solidFill>
                  <a:srgbClr val="FFFFFF"/>
                </a:solidFill>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1042877080"/>
      </p:ext>
    </p:extLst>
  </p:cSld>
  <p:clrMapOvr>
    <a:masterClrMapping/>
  </p:clrMapOvr>
  <p:hf hdr="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 text 4">
  <p:cSld name="Title + text 4">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6991479" y="3012400"/>
            <a:ext cx="3729600" cy="83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4000">
                <a:latin typeface="Teko"/>
                <a:ea typeface="Teko"/>
                <a:cs typeface="Teko"/>
                <a:sym typeface="Teko"/>
              </a:defRPr>
            </a:lvl1pPr>
            <a:lvl2pPr lvl="1" rtl="0">
              <a:spcBef>
                <a:spcPts val="0"/>
              </a:spcBef>
              <a:spcAft>
                <a:spcPts val="0"/>
              </a:spcAft>
              <a:buNone/>
              <a:defRPr sz="3200">
                <a:latin typeface="Teko Light"/>
                <a:ea typeface="Teko Light"/>
                <a:cs typeface="Teko Light"/>
                <a:sym typeface="Teko Light"/>
              </a:defRPr>
            </a:lvl2pPr>
            <a:lvl3pPr lvl="2" rtl="0">
              <a:spcBef>
                <a:spcPts val="0"/>
              </a:spcBef>
              <a:spcAft>
                <a:spcPts val="0"/>
              </a:spcAft>
              <a:buNone/>
              <a:defRPr sz="3200">
                <a:latin typeface="Teko Light"/>
                <a:ea typeface="Teko Light"/>
                <a:cs typeface="Teko Light"/>
                <a:sym typeface="Teko Light"/>
              </a:defRPr>
            </a:lvl3pPr>
            <a:lvl4pPr lvl="3" rtl="0">
              <a:spcBef>
                <a:spcPts val="0"/>
              </a:spcBef>
              <a:spcAft>
                <a:spcPts val="0"/>
              </a:spcAft>
              <a:buNone/>
              <a:defRPr sz="3200">
                <a:latin typeface="Teko Light"/>
                <a:ea typeface="Teko Light"/>
                <a:cs typeface="Teko Light"/>
                <a:sym typeface="Teko Light"/>
              </a:defRPr>
            </a:lvl4pPr>
            <a:lvl5pPr lvl="4" rtl="0">
              <a:spcBef>
                <a:spcPts val="0"/>
              </a:spcBef>
              <a:spcAft>
                <a:spcPts val="0"/>
              </a:spcAft>
              <a:buNone/>
              <a:defRPr sz="3200">
                <a:latin typeface="Teko Light"/>
                <a:ea typeface="Teko Light"/>
                <a:cs typeface="Teko Light"/>
                <a:sym typeface="Teko Light"/>
              </a:defRPr>
            </a:lvl5pPr>
            <a:lvl6pPr lvl="5" rtl="0">
              <a:spcBef>
                <a:spcPts val="0"/>
              </a:spcBef>
              <a:spcAft>
                <a:spcPts val="0"/>
              </a:spcAft>
              <a:buNone/>
              <a:defRPr sz="3200">
                <a:latin typeface="Teko Light"/>
                <a:ea typeface="Teko Light"/>
                <a:cs typeface="Teko Light"/>
                <a:sym typeface="Teko Light"/>
              </a:defRPr>
            </a:lvl6pPr>
            <a:lvl7pPr lvl="6" rtl="0">
              <a:spcBef>
                <a:spcPts val="0"/>
              </a:spcBef>
              <a:spcAft>
                <a:spcPts val="0"/>
              </a:spcAft>
              <a:buNone/>
              <a:defRPr sz="3200">
                <a:latin typeface="Teko Light"/>
                <a:ea typeface="Teko Light"/>
                <a:cs typeface="Teko Light"/>
                <a:sym typeface="Teko Light"/>
              </a:defRPr>
            </a:lvl7pPr>
            <a:lvl8pPr lvl="7" rtl="0">
              <a:spcBef>
                <a:spcPts val="0"/>
              </a:spcBef>
              <a:spcAft>
                <a:spcPts val="0"/>
              </a:spcAft>
              <a:buNone/>
              <a:defRPr sz="3200">
                <a:latin typeface="Teko Light"/>
                <a:ea typeface="Teko Light"/>
                <a:cs typeface="Teko Light"/>
                <a:sym typeface="Teko Light"/>
              </a:defRPr>
            </a:lvl8pPr>
            <a:lvl9pPr lvl="8" rtl="0">
              <a:spcBef>
                <a:spcPts val="0"/>
              </a:spcBef>
              <a:spcAft>
                <a:spcPts val="0"/>
              </a:spcAft>
              <a:buNone/>
              <a:defRPr sz="3200">
                <a:latin typeface="Teko Light"/>
                <a:ea typeface="Teko Light"/>
                <a:cs typeface="Teko Light"/>
                <a:sym typeface="Teko Light"/>
              </a:defRPr>
            </a:lvl9pPr>
          </a:lstStyle>
          <a:p>
            <a:r>
              <a:rPr lang="en-US"/>
              <a:t>Click to edit Master title style</a:t>
            </a:r>
            <a:endParaRPr/>
          </a:p>
        </p:txBody>
      </p:sp>
      <p:sp>
        <p:nvSpPr>
          <p:cNvPr id="43" name="Google Shape;43;p9"/>
          <p:cNvSpPr txBox="1">
            <a:spLocks noGrp="1"/>
          </p:cNvSpPr>
          <p:nvPr>
            <p:ph type="subTitle" idx="1"/>
          </p:nvPr>
        </p:nvSpPr>
        <p:spPr>
          <a:xfrm>
            <a:off x="895183" y="2602200"/>
            <a:ext cx="4016400" cy="1044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33"/>
            </a:lvl1pPr>
            <a:lvl2pPr lvl="1" algn="r" rtl="0">
              <a:spcBef>
                <a:spcPts val="2133"/>
              </a:spcBef>
              <a:spcAft>
                <a:spcPts val="0"/>
              </a:spcAft>
              <a:buNone/>
              <a:defRPr sz="1333"/>
            </a:lvl2pPr>
            <a:lvl3pPr lvl="2" algn="r" rtl="0">
              <a:spcBef>
                <a:spcPts val="2133"/>
              </a:spcBef>
              <a:spcAft>
                <a:spcPts val="0"/>
              </a:spcAft>
              <a:buNone/>
              <a:defRPr sz="1333"/>
            </a:lvl3pPr>
            <a:lvl4pPr lvl="3" algn="r" rtl="0">
              <a:spcBef>
                <a:spcPts val="2133"/>
              </a:spcBef>
              <a:spcAft>
                <a:spcPts val="0"/>
              </a:spcAft>
              <a:buNone/>
              <a:defRPr sz="1333"/>
            </a:lvl4pPr>
            <a:lvl5pPr lvl="4" algn="r" rtl="0">
              <a:spcBef>
                <a:spcPts val="2133"/>
              </a:spcBef>
              <a:spcAft>
                <a:spcPts val="0"/>
              </a:spcAft>
              <a:buNone/>
              <a:defRPr sz="1333"/>
            </a:lvl5pPr>
            <a:lvl6pPr lvl="5" algn="r" rtl="0">
              <a:spcBef>
                <a:spcPts val="2133"/>
              </a:spcBef>
              <a:spcAft>
                <a:spcPts val="0"/>
              </a:spcAft>
              <a:buNone/>
              <a:defRPr sz="1333"/>
            </a:lvl6pPr>
            <a:lvl7pPr lvl="6" algn="r" rtl="0">
              <a:spcBef>
                <a:spcPts val="2133"/>
              </a:spcBef>
              <a:spcAft>
                <a:spcPts val="0"/>
              </a:spcAft>
              <a:buNone/>
              <a:defRPr sz="1333"/>
            </a:lvl7pPr>
            <a:lvl8pPr lvl="7" algn="r" rtl="0">
              <a:spcBef>
                <a:spcPts val="2133"/>
              </a:spcBef>
              <a:spcAft>
                <a:spcPts val="0"/>
              </a:spcAft>
              <a:buNone/>
              <a:defRPr sz="1333"/>
            </a:lvl8pPr>
            <a:lvl9pPr lvl="8" algn="r" rtl="0">
              <a:spcBef>
                <a:spcPts val="2133"/>
              </a:spcBef>
              <a:spcAft>
                <a:spcPts val="2133"/>
              </a:spcAft>
              <a:buNone/>
              <a:defRPr sz="1333"/>
            </a:lvl9pPr>
          </a:lstStyle>
          <a:p>
            <a:r>
              <a:rPr lang="en-US"/>
              <a:t>Click to edit Master subtitle style</a:t>
            </a:r>
            <a:endParaRPr/>
          </a:p>
        </p:txBody>
      </p:sp>
    </p:spTree>
    <p:extLst>
      <p:ext uri="{BB962C8B-B14F-4D97-AF65-F5344CB8AC3E}">
        <p14:creationId xmlns:p14="http://schemas.microsoft.com/office/powerpoint/2010/main" val="1529397843"/>
      </p:ext>
    </p:extLst>
  </p:cSld>
  <p:clrMapOvr>
    <a:masterClrMapping/>
  </p:clrMapOvr>
  <p:hf hdr="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4141455" y="-79009"/>
            <a:ext cx="3918000" cy="12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46" name="Google Shape;46;p10"/>
          <p:cNvSpPr txBox="1">
            <a:spLocks noGrp="1"/>
          </p:cNvSpPr>
          <p:nvPr>
            <p:ph type="ctrTitle" idx="2"/>
          </p:nvPr>
        </p:nvSpPr>
        <p:spPr>
          <a:xfrm>
            <a:off x="673217" y="4275400"/>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2400">
                <a:latin typeface="Teko Medium"/>
                <a:ea typeface="Teko Medium"/>
                <a:cs typeface="Teko Medium"/>
                <a:sym typeface="Teko Medium"/>
              </a:defRPr>
            </a:lvl1pPr>
            <a:lvl2pPr lvl="1" algn="r" rtl="0">
              <a:spcBef>
                <a:spcPts val="0"/>
              </a:spcBef>
              <a:spcAft>
                <a:spcPts val="0"/>
              </a:spcAft>
              <a:buSzPts val="1800"/>
              <a:buFont typeface="Teko Medium"/>
              <a:buNone/>
              <a:defRPr sz="2400">
                <a:latin typeface="Teko Medium"/>
                <a:ea typeface="Teko Medium"/>
                <a:cs typeface="Teko Medium"/>
                <a:sym typeface="Teko Medium"/>
              </a:defRPr>
            </a:lvl2pPr>
            <a:lvl3pPr lvl="2" algn="r" rtl="0">
              <a:spcBef>
                <a:spcPts val="0"/>
              </a:spcBef>
              <a:spcAft>
                <a:spcPts val="0"/>
              </a:spcAft>
              <a:buSzPts val="1800"/>
              <a:buFont typeface="Teko Medium"/>
              <a:buNone/>
              <a:defRPr sz="2400">
                <a:latin typeface="Teko Medium"/>
                <a:ea typeface="Teko Medium"/>
                <a:cs typeface="Teko Medium"/>
                <a:sym typeface="Teko Medium"/>
              </a:defRPr>
            </a:lvl3pPr>
            <a:lvl4pPr lvl="3" algn="r" rtl="0">
              <a:spcBef>
                <a:spcPts val="0"/>
              </a:spcBef>
              <a:spcAft>
                <a:spcPts val="0"/>
              </a:spcAft>
              <a:buSzPts val="1800"/>
              <a:buFont typeface="Teko Medium"/>
              <a:buNone/>
              <a:defRPr sz="2400">
                <a:latin typeface="Teko Medium"/>
                <a:ea typeface="Teko Medium"/>
                <a:cs typeface="Teko Medium"/>
                <a:sym typeface="Teko Medium"/>
              </a:defRPr>
            </a:lvl4pPr>
            <a:lvl5pPr lvl="4" algn="r" rtl="0">
              <a:spcBef>
                <a:spcPts val="0"/>
              </a:spcBef>
              <a:spcAft>
                <a:spcPts val="0"/>
              </a:spcAft>
              <a:buSzPts val="1800"/>
              <a:buFont typeface="Teko Medium"/>
              <a:buNone/>
              <a:defRPr sz="2400">
                <a:latin typeface="Teko Medium"/>
                <a:ea typeface="Teko Medium"/>
                <a:cs typeface="Teko Medium"/>
                <a:sym typeface="Teko Medium"/>
              </a:defRPr>
            </a:lvl5pPr>
            <a:lvl6pPr lvl="5" algn="r" rtl="0">
              <a:spcBef>
                <a:spcPts val="0"/>
              </a:spcBef>
              <a:spcAft>
                <a:spcPts val="0"/>
              </a:spcAft>
              <a:buSzPts val="1800"/>
              <a:buFont typeface="Teko Medium"/>
              <a:buNone/>
              <a:defRPr sz="2400">
                <a:latin typeface="Teko Medium"/>
                <a:ea typeface="Teko Medium"/>
                <a:cs typeface="Teko Medium"/>
                <a:sym typeface="Teko Medium"/>
              </a:defRPr>
            </a:lvl6pPr>
            <a:lvl7pPr lvl="6" algn="r" rtl="0">
              <a:spcBef>
                <a:spcPts val="0"/>
              </a:spcBef>
              <a:spcAft>
                <a:spcPts val="0"/>
              </a:spcAft>
              <a:buSzPts val="1800"/>
              <a:buFont typeface="Teko Medium"/>
              <a:buNone/>
              <a:defRPr sz="2400">
                <a:latin typeface="Teko Medium"/>
                <a:ea typeface="Teko Medium"/>
                <a:cs typeface="Teko Medium"/>
                <a:sym typeface="Teko Medium"/>
              </a:defRPr>
            </a:lvl7pPr>
            <a:lvl8pPr lvl="7" algn="r" rtl="0">
              <a:spcBef>
                <a:spcPts val="0"/>
              </a:spcBef>
              <a:spcAft>
                <a:spcPts val="0"/>
              </a:spcAft>
              <a:buSzPts val="1800"/>
              <a:buFont typeface="Teko Medium"/>
              <a:buNone/>
              <a:defRPr sz="2400">
                <a:latin typeface="Teko Medium"/>
                <a:ea typeface="Teko Medium"/>
                <a:cs typeface="Teko Medium"/>
                <a:sym typeface="Teko Medium"/>
              </a:defRPr>
            </a:lvl8pPr>
            <a:lvl9pPr lvl="8" algn="r" rtl="0">
              <a:spcBef>
                <a:spcPts val="0"/>
              </a:spcBef>
              <a:spcAft>
                <a:spcPts val="0"/>
              </a:spcAft>
              <a:buSzPts val="1800"/>
              <a:buFont typeface="Teko Medium"/>
              <a:buNone/>
              <a:defRPr sz="2400">
                <a:latin typeface="Teko Medium"/>
                <a:ea typeface="Teko Medium"/>
                <a:cs typeface="Teko Medium"/>
                <a:sym typeface="Teko Medium"/>
              </a:defRPr>
            </a:lvl9pPr>
          </a:lstStyle>
          <a:p>
            <a:r>
              <a:rPr lang="en-US"/>
              <a:t>Click to edit Master title style</a:t>
            </a:r>
            <a:endParaRPr/>
          </a:p>
        </p:txBody>
      </p:sp>
      <p:sp>
        <p:nvSpPr>
          <p:cNvPr id="47" name="Google Shape;47;p10"/>
          <p:cNvSpPr txBox="1">
            <a:spLocks noGrp="1"/>
          </p:cNvSpPr>
          <p:nvPr>
            <p:ph type="subTitle" idx="1"/>
          </p:nvPr>
        </p:nvSpPr>
        <p:spPr>
          <a:xfrm>
            <a:off x="673233" y="5061200"/>
            <a:ext cx="25084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48" name="Google Shape;48;p10"/>
          <p:cNvSpPr txBox="1">
            <a:spLocks noGrp="1"/>
          </p:cNvSpPr>
          <p:nvPr>
            <p:ph type="ctrTitle" idx="3"/>
          </p:nvPr>
        </p:nvSpPr>
        <p:spPr>
          <a:xfrm>
            <a:off x="8708484" y="1231616"/>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2400">
                <a:latin typeface="Teko Medium"/>
                <a:ea typeface="Teko Medium"/>
                <a:cs typeface="Teko Medium"/>
                <a:sym typeface="Teko Medium"/>
              </a:defRPr>
            </a:lvl1pPr>
            <a:lvl2pPr lvl="1" rtl="0">
              <a:spcBef>
                <a:spcPts val="0"/>
              </a:spcBef>
              <a:spcAft>
                <a:spcPts val="0"/>
              </a:spcAft>
              <a:buSzPts val="1800"/>
              <a:buFont typeface="Teko Medium"/>
              <a:buNone/>
              <a:defRPr sz="2400">
                <a:latin typeface="Teko Medium"/>
                <a:ea typeface="Teko Medium"/>
                <a:cs typeface="Teko Medium"/>
                <a:sym typeface="Teko Medium"/>
              </a:defRPr>
            </a:lvl2pPr>
            <a:lvl3pPr lvl="2" rtl="0">
              <a:spcBef>
                <a:spcPts val="0"/>
              </a:spcBef>
              <a:spcAft>
                <a:spcPts val="0"/>
              </a:spcAft>
              <a:buSzPts val="1800"/>
              <a:buFont typeface="Teko Medium"/>
              <a:buNone/>
              <a:defRPr sz="2400">
                <a:latin typeface="Teko Medium"/>
                <a:ea typeface="Teko Medium"/>
                <a:cs typeface="Teko Medium"/>
                <a:sym typeface="Teko Medium"/>
              </a:defRPr>
            </a:lvl3pPr>
            <a:lvl4pPr lvl="3" rtl="0">
              <a:spcBef>
                <a:spcPts val="0"/>
              </a:spcBef>
              <a:spcAft>
                <a:spcPts val="0"/>
              </a:spcAft>
              <a:buSzPts val="1800"/>
              <a:buFont typeface="Teko Medium"/>
              <a:buNone/>
              <a:defRPr sz="2400">
                <a:latin typeface="Teko Medium"/>
                <a:ea typeface="Teko Medium"/>
                <a:cs typeface="Teko Medium"/>
                <a:sym typeface="Teko Medium"/>
              </a:defRPr>
            </a:lvl4pPr>
            <a:lvl5pPr lvl="4" rtl="0">
              <a:spcBef>
                <a:spcPts val="0"/>
              </a:spcBef>
              <a:spcAft>
                <a:spcPts val="0"/>
              </a:spcAft>
              <a:buSzPts val="1800"/>
              <a:buFont typeface="Teko Medium"/>
              <a:buNone/>
              <a:defRPr sz="2400">
                <a:latin typeface="Teko Medium"/>
                <a:ea typeface="Teko Medium"/>
                <a:cs typeface="Teko Medium"/>
                <a:sym typeface="Teko Medium"/>
              </a:defRPr>
            </a:lvl5pPr>
            <a:lvl6pPr lvl="5" rtl="0">
              <a:spcBef>
                <a:spcPts val="0"/>
              </a:spcBef>
              <a:spcAft>
                <a:spcPts val="0"/>
              </a:spcAft>
              <a:buSzPts val="1800"/>
              <a:buFont typeface="Teko Medium"/>
              <a:buNone/>
              <a:defRPr sz="2400">
                <a:latin typeface="Teko Medium"/>
                <a:ea typeface="Teko Medium"/>
                <a:cs typeface="Teko Medium"/>
                <a:sym typeface="Teko Medium"/>
              </a:defRPr>
            </a:lvl6pPr>
            <a:lvl7pPr lvl="6" rtl="0">
              <a:spcBef>
                <a:spcPts val="0"/>
              </a:spcBef>
              <a:spcAft>
                <a:spcPts val="0"/>
              </a:spcAft>
              <a:buSzPts val="1800"/>
              <a:buFont typeface="Teko Medium"/>
              <a:buNone/>
              <a:defRPr sz="2400">
                <a:latin typeface="Teko Medium"/>
                <a:ea typeface="Teko Medium"/>
                <a:cs typeface="Teko Medium"/>
                <a:sym typeface="Teko Medium"/>
              </a:defRPr>
            </a:lvl7pPr>
            <a:lvl8pPr lvl="7" rtl="0">
              <a:spcBef>
                <a:spcPts val="0"/>
              </a:spcBef>
              <a:spcAft>
                <a:spcPts val="0"/>
              </a:spcAft>
              <a:buSzPts val="1800"/>
              <a:buFont typeface="Teko Medium"/>
              <a:buNone/>
              <a:defRPr sz="2400">
                <a:latin typeface="Teko Medium"/>
                <a:ea typeface="Teko Medium"/>
                <a:cs typeface="Teko Medium"/>
                <a:sym typeface="Teko Medium"/>
              </a:defRPr>
            </a:lvl8pPr>
            <a:lvl9pPr lvl="8" rtl="0">
              <a:spcBef>
                <a:spcPts val="0"/>
              </a:spcBef>
              <a:spcAft>
                <a:spcPts val="0"/>
              </a:spcAft>
              <a:buSzPts val="1800"/>
              <a:buFont typeface="Teko Medium"/>
              <a:buNone/>
              <a:defRPr sz="2400">
                <a:latin typeface="Teko Medium"/>
                <a:ea typeface="Teko Medium"/>
                <a:cs typeface="Teko Medium"/>
                <a:sym typeface="Teko Medium"/>
              </a:defRPr>
            </a:lvl9pPr>
          </a:lstStyle>
          <a:p>
            <a:r>
              <a:rPr lang="en-US"/>
              <a:t>Click to edit Master title style</a:t>
            </a:r>
            <a:endParaRPr/>
          </a:p>
        </p:txBody>
      </p:sp>
      <p:sp>
        <p:nvSpPr>
          <p:cNvPr id="49" name="Google Shape;49;p10"/>
          <p:cNvSpPr txBox="1">
            <a:spLocks noGrp="1"/>
          </p:cNvSpPr>
          <p:nvPr>
            <p:ph type="subTitle" idx="4"/>
          </p:nvPr>
        </p:nvSpPr>
        <p:spPr>
          <a:xfrm>
            <a:off x="8708500" y="2017416"/>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50" name="Google Shape;50;p10"/>
          <p:cNvSpPr txBox="1">
            <a:spLocks noGrp="1"/>
          </p:cNvSpPr>
          <p:nvPr>
            <p:ph type="ctrTitle" idx="5"/>
          </p:nvPr>
        </p:nvSpPr>
        <p:spPr>
          <a:xfrm>
            <a:off x="8708467" y="3706383"/>
            <a:ext cx="2508400" cy="8596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2400">
                <a:latin typeface="Teko Medium"/>
                <a:ea typeface="Teko Medium"/>
                <a:cs typeface="Teko Medium"/>
                <a:sym typeface="Teko Medium"/>
              </a:defRPr>
            </a:lvl1pPr>
            <a:lvl2pPr lvl="1" rtl="0">
              <a:spcBef>
                <a:spcPts val="0"/>
              </a:spcBef>
              <a:spcAft>
                <a:spcPts val="0"/>
              </a:spcAft>
              <a:buSzPts val="1800"/>
              <a:buFont typeface="Teko Medium"/>
              <a:buNone/>
              <a:defRPr sz="2400">
                <a:latin typeface="Teko Medium"/>
                <a:ea typeface="Teko Medium"/>
                <a:cs typeface="Teko Medium"/>
                <a:sym typeface="Teko Medium"/>
              </a:defRPr>
            </a:lvl2pPr>
            <a:lvl3pPr lvl="2" rtl="0">
              <a:spcBef>
                <a:spcPts val="0"/>
              </a:spcBef>
              <a:spcAft>
                <a:spcPts val="0"/>
              </a:spcAft>
              <a:buSzPts val="1800"/>
              <a:buFont typeface="Teko Medium"/>
              <a:buNone/>
              <a:defRPr sz="2400">
                <a:latin typeface="Teko Medium"/>
                <a:ea typeface="Teko Medium"/>
                <a:cs typeface="Teko Medium"/>
                <a:sym typeface="Teko Medium"/>
              </a:defRPr>
            </a:lvl3pPr>
            <a:lvl4pPr lvl="3" rtl="0">
              <a:spcBef>
                <a:spcPts val="0"/>
              </a:spcBef>
              <a:spcAft>
                <a:spcPts val="0"/>
              </a:spcAft>
              <a:buSzPts val="1800"/>
              <a:buFont typeface="Teko Medium"/>
              <a:buNone/>
              <a:defRPr sz="2400">
                <a:latin typeface="Teko Medium"/>
                <a:ea typeface="Teko Medium"/>
                <a:cs typeface="Teko Medium"/>
                <a:sym typeface="Teko Medium"/>
              </a:defRPr>
            </a:lvl4pPr>
            <a:lvl5pPr lvl="4" rtl="0">
              <a:spcBef>
                <a:spcPts val="0"/>
              </a:spcBef>
              <a:spcAft>
                <a:spcPts val="0"/>
              </a:spcAft>
              <a:buSzPts val="1800"/>
              <a:buFont typeface="Teko Medium"/>
              <a:buNone/>
              <a:defRPr sz="2400">
                <a:latin typeface="Teko Medium"/>
                <a:ea typeface="Teko Medium"/>
                <a:cs typeface="Teko Medium"/>
                <a:sym typeface="Teko Medium"/>
              </a:defRPr>
            </a:lvl5pPr>
            <a:lvl6pPr lvl="5" rtl="0">
              <a:spcBef>
                <a:spcPts val="0"/>
              </a:spcBef>
              <a:spcAft>
                <a:spcPts val="0"/>
              </a:spcAft>
              <a:buSzPts val="1800"/>
              <a:buFont typeface="Teko Medium"/>
              <a:buNone/>
              <a:defRPr sz="2400">
                <a:latin typeface="Teko Medium"/>
                <a:ea typeface="Teko Medium"/>
                <a:cs typeface="Teko Medium"/>
                <a:sym typeface="Teko Medium"/>
              </a:defRPr>
            </a:lvl6pPr>
            <a:lvl7pPr lvl="6" rtl="0">
              <a:spcBef>
                <a:spcPts val="0"/>
              </a:spcBef>
              <a:spcAft>
                <a:spcPts val="0"/>
              </a:spcAft>
              <a:buSzPts val="1800"/>
              <a:buFont typeface="Teko Medium"/>
              <a:buNone/>
              <a:defRPr sz="2400">
                <a:latin typeface="Teko Medium"/>
                <a:ea typeface="Teko Medium"/>
                <a:cs typeface="Teko Medium"/>
                <a:sym typeface="Teko Medium"/>
              </a:defRPr>
            </a:lvl7pPr>
            <a:lvl8pPr lvl="7" rtl="0">
              <a:spcBef>
                <a:spcPts val="0"/>
              </a:spcBef>
              <a:spcAft>
                <a:spcPts val="0"/>
              </a:spcAft>
              <a:buSzPts val="1800"/>
              <a:buFont typeface="Teko Medium"/>
              <a:buNone/>
              <a:defRPr sz="2400">
                <a:latin typeface="Teko Medium"/>
                <a:ea typeface="Teko Medium"/>
                <a:cs typeface="Teko Medium"/>
                <a:sym typeface="Teko Medium"/>
              </a:defRPr>
            </a:lvl8pPr>
            <a:lvl9pPr lvl="8" rtl="0">
              <a:spcBef>
                <a:spcPts val="0"/>
              </a:spcBef>
              <a:spcAft>
                <a:spcPts val="0"/>
              </a:spcAft>
              <a:buSzPts val="1800"/>
              <a:buFont typeface="Teko Medium"/>
              <a:buNone/>
              <a:defRPr sz="2400">
                <a:latin typeface="Teko Medium"/>
                <a:ea typeface="Teko Medium"/>
                <a:cs typeface="Teko Medium"/>
                <a:sym typeface="Teko Medium"/>
              </a:defRPr>
            </a:lvl9pPr>
          </a:lstStyle>
          <a:p>
            <a:r>
              <a:rPr lang="en-US"/>
              <a:t>Click to edit Master title style</a:t>
            </a:r>
            <a:endParaRPr/>
          </a:p>
        </p:txBody>
      </p:sp>
      <p:sp>
        <p:nvSpPr>
          <p:cNvPr id="51" name="Google Shape;51;p10"/>
          <p:cNvSpPr txBox="1">
            <a:spLocks noGrp="1"/>
          </p:cNvSpPr>
          <p:nvPr>
            <p:ph type="subTitle" idx="6"/>
          </p:nvPr>
        </p:nvSpPr>
        <p:spPr>
          <a:xfrm>
            <a:off x="8708484" y="4492183"/>
            <a:ext cx="25084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52" name="Google Shape;52;p10"/>
          <p:cNvSpPr txBox="1">
            <a:spLocks noGrp="1"/>
          </p:cNvSpPr>
          <p:nvPr>
            <p:ph type="ctrTitle" idx="7"/>
          </p:nvPr>
        </p:nvSpPr>
        <p:spPr>
          <a:xfrm>
            <a:off x="673233" y="1823476"/>
            <a:ext cx="2508400" cy="8596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2400">
                <a:latin typeface="Teko Medium"/>
                <a:ea typeface="Teko Medium"/>
                <a:cs typeface="Teko Medium"/>
                <a:sym typeface="Teko Medium"/>
              </a:defRPr>
            </a:lvl1pPr>
            <a:lvl2pPr lvl="1" algn="r" rtl="0">
              <a:spcBef>
                <a:spcPts val="0"/>
              </a:spcBef>
              <a:spcAft>
                <a:spcPts val="0"/>
              </a:spcAft>
              <a:buSzPts val="1800"/>
              <a:buFont typeface="Teko Medium"/>
              <a:buNone/>
              <a:defRPr sz="2400">
                <a:latin typeface="Teko Medium"/>
                <a:ea typeface="Teko Medium"/>
                <a:cs typeface="Teko Medium"/>
                <a:sym typeface="Teko Medium"/>
              </a:defRPr>
            </a:lvl2pPr>
            <a:lvl3pPr lvl="2" algn="r" rtl="0">
              <a:spcBef>
                <a:spcPts val="0"/>
              </a:spcBef>
              <a:spcAft>
                <a:spcPts val="0"/>
              </a:spcAft>
              <a:buSzPts val="1800"/>
              <a:buFont typeface="Teko Medium"/>
              <a:buNone/>
              <a:defRPr sz="2400">
                <a:latin typeface="Teko Medium"/>
                <a:ea typeface="Teko Medium"/>
                <a:cs typeface="Teko Medium"/>
                <a:sym typeface="Teko Medium"/>
              </a:defRPr>
            </a:lvl3pPr>
            <a:lvl4pPr lvl="3" algn="r" rtl="0">
              <a:spcBef>
                <a:spcPts val="0"/>
              </a:spcBef>
              <a:spcAft>
                <a:spcPts val="0"/>
              </a:spcAft>
              <a:buSzPts val="1800"/>
              <a:buFont typeface="Teko Medium"/>
              <a:buNone/>
              <a:defRPr sz="2400">
                <a:latin typeface="Teko Medium"/>
                <a:ea typeface="Teko Medium"/>
                <a:cs typeface="Teko Medium"/>
                <a:sym typeface="Teko Medium"/>
              </a:defRPr>
            </a:lvl4pPr>
            <a:lvl5pPr lvl="4" algn="r" rtl="0">
              <a:spcBef>
                <a:spcPts val="0"/>
              </a:spcBef>
              <a:spcAft>
                <a:spcPts val="0"/>
              </a:spcAft>
              <a:buSzPts val="1800"/>
              <a:buFont typeface="Teko Medium"/>
              <a:buNone/>
              <a:defRPr sz="2400">
                <a:latin typeface="Teko Medium"/>
                <a:ea typeface="Teko Medium"/>
                <a:cs typeface="Teko Medium"/>
                <a:sym typeface="Teko Medium"/>
              </a:defRPr>
            </a:lvl5pPr>
            <a:lvl6pPr lvl="5" algn="r" rtl="0">
              <a:spcBef>
                <a:spcPts val="0"/>
              </a:spcBef>
              <a:spcAft>
                <a:spcPts val="0"/>
              </a:spcAft>
              <a:buSzPts val="1800"/>
              <a:buFont typeface="Teko Medium"/>
              <a:buNone/>
              <a:defRPr sz="2400">
                <a:latin typeface="Teko Medium"/>
                <a:ea typeface="Teko Medium"/>
                <a:cs typeface="Teko Medium"/>
                <a:sym typeface="Teko Medium"/>
              </a:defRPr>
            </a:lvl6pPr>
            <a:lvl7pPr lvl="6" algn="r" rtl="0">
              <a:spcBef>
                <a:spcPts val="0"/>
              </a:spcBef>
              <a:spcAft>
                <a:spcPts val="0"/>
              </a:spcAft>
              <a:buSzPts val="1800"/>
              <a:buFont typeface="Teko Medium"/>
              <a:buNone/>
              <a:defRPr sz="2400">
                <a:latin typeface="Teko Medium"/>
                <a:ea typeface="Teko Medium"/>
                <a:cs typeface="Teko Medium"/>
                <a:sym typeface="Teko Medium"/>
              </a:defRPr>
            </a:lvl7pPr>
            <a:lvl8pPr lvl="7" algn="r" rtl="0">
              <a:spcBef>
                <a:spcPts val="0"/>
              </a:spcBef>
              <a:spcAft>
                <a:spcPts val="0"/>
              </a:spcAft>
              <a:buSzPts val="1800"/>
              <a:buFont typeface="Teko Medium"/>
              <a:buNone/>
              <a:defRPr sz="2400">
                <a:latin typeface="Teko Medium"/>
                <a:ea typeface="Teko Medium"/>
                <a:cs typeface="Teko Medium"/>
                <a:sym typeface="Teko Medium"/>
              </a:defRPr>
            </a:lvl8pPr>
            <a:lvl9pPr lvl="8" algn="r" rtl="0">
              <a:spcBef>
                <a:spcPts val="0"/>
              </a:spcBef>
              <a:spcAft>
                <a:spcPts val="0"/>
              </a:spcAft>
              <a:buSzPts val="1800"/>
              <a:buFont typeface="Teko Medium"/>
              <a:buNone/>
              <a:defRPr sz="2400">
                <a:latin typeface="Teko Medium"/>
                <a:ea typeface="Teko Medium"/>
                <a:cs typeface="Teko Medium"/>
                <a:sym typeface="Teko Medium"/>
              </a:defRPr>
            </a:lvl9pPr>
          </a:lstStyle>
          <a:p>
            <a:r>
              <a:rPr lang="en-US"/>
              <a:t>Click to edit Master title style</a:t>
            </a:r>
            <a:endParaRPr/>
          </a:p>
        </p:txBody>
      </p:sp>
      <p:sp>
        <p:nvSpPr>
          <p:cNvPr id="53" name="Google Shape;53;p10"/>
          <p:cNvSpPr txBox="1">
            <a:spLocks noGrp="1"/>
          </p:cNvSpPr>
          <p:nvPr>
            <p:ph type="subTitle" idx="8"/>
          </p:nvPr>
        </p:nvSpPr>
        <p:spPr>
          <a:xfrm>
            <a:off x="673251" y="2578679"/>
            <a:ext cx="25084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2708642731"/>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 multimedia">
  <p:cSld name="Title + multimedia">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4812200" y="4491867"/>
            <a:ext cx="2586000" cy="77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Source Code Pro Light"/>
              <a:buNone/>
              <a:defRPr sz="1333">
                <a:latin typeface="Source Code Pro Light"/>
                <a:ea typeface="Source Code Pro Light"/>
                <a:cs typeface="Source Code Pro Light"/>
                <a:sym typeface="Source Code Pro Light"/>
              </a:defRPr>
            </a:lvl1pPr>
            <a:lvl2pPr lvl="1" algn="r" rtl="0">
              <a:spcBef>
                <a:spcPts val="0"/>
              </a:spcBef>
              <a:spcAft>
                <a:spcPts val="0"/>
              </a:spcAft>
              <a:buSzPts val="6500"/>
              <a:buFont typeface="Source Code Pro"/>
              <a:buNone/>
              <a:defRPr sz="8666">
                <a:latin typeface="Source Code Pro"/>
                <a:ea typeface="Source Code Pro"/>
                <a:cs typeface="Source Code Pro"/>
                <a:sym typeface="Source Code Pro"/>
              </a:defRPr>
            </a:lvl2pPr>
            <a:lvl3pPr lvl="2" algn="r" rtl="0">
              <a:spcBef>
                <a:spcPts val="0"/>
              </a:spcBef>
              <a:spcAft>
                <a:spcPts val="0"/>
              </a:spcAft>
              <a:buSzPts val="6500"/>
              <a:buFont typeface="Source Code Pro"/>
              <a:buNone/>
              <a:defRPr sz="8666">
                <a:latin typeface="Source Code Pro"/>
                <a:ea typeface="Source Code Pro"/>
                <a:cs typeface="Source Code Pro"/>
                <a:sym typeface="Source Code Pro"/>
              </a:defRPr>
            </a:lvl3pPr>
            <a:lvl4pPr lvl="3" algn="r" rtl="0">
              <a:spcBef>
                <a:spcPts val="0"/>
              </a:spcBef>
              <a:spcAft>
                <a:spcPts val="0"/>
              </a:spcAft>
              <a:buSzPts val="6500"/>
              <a:buFont typeface="Source Code Pro"/>
              <a:buNone/>
              <a:defRPr sz="8666">
                <a:latin typeface="Source Code Pro"/>
                <a:ea typeface="Source Code Pro"/>
                <a:cs typeface="Source Code Pro"/>
                <a:sym typeface="Source Code Pro"/>
              </a:defRPr>
            </a:lvl4pPr>
            <a:lvl5pPr lvl="4" algn="r" rtl="0">
              <a:spcBef>
                <a:spcPts val="0"/>
              </a:spcBef>
              <a:spcAft>
                <a:spcPts val="0"/>
              </a:spcAft>
              <a:buSzPts val="6500"/>
              <a:buFont typeface="Source Code Pro"/>
              <a:buNone/>
              <a:defRPr sz="8666">
                <a:latin typeface="Source Code Pro"/>
                <a:ea typeface="Source Code Pro"/>
                <a:cs typeface="Source Code Pro"/>
                <a:sym typeface="Source Code Pro"/>
              </a:defRPr>
            </a:lvl5pPr>
            <a:lvl6pPr lvl="5" algn="r" rtl="0">
              <a:spcBef>
                <a:spcPts val="0"/>
              </a:spcBef>
              <a:spcAft>
                <a:spcPts val="0"/>
              </a:spcAft>
              <a:buSzPts val="6500"/>
              <a:buFont typeface="Source Code Pro"/>
              <a:buNone/>
              <a:defRPr sz="8666">
                <a:latin typeface="Source Code Pro"/>
                <a:ea typeface="Source Code Pro"/>
                <a:cs typeface="Source Code Pro"/>
                <a:sym typeface="Source Code Pro"/>
              </a:defRPr>
            </a:lvl6pPr>
            <a:lvl7pPr lvl="6" algn="r" rtl="0">
              <a:spcBef>
                <a:spcPts val="0"/>
              </a:spcBef>
              <a:spcAft>
                <a:spcPts val="0"/>
              </a:spcAft>
              <a:buSzPts val="6500"/>
              <a:buFont typeface="Source Code Pro"/>
              <a:buNone/>
              <a:defRPr sz="8666">
                <a:latin typeface="Source Code Pro"/>
                <a:ea typeface="Source Code Pro"/>
                <a:cs typeface="Source Code Pro"/>
                <a:sym typeface="Source Code Pro"/>
              </a:defRPr>
            </a:lvl7pPr>
            <a:lvl8pPr lvl="7" algn="r" rtl="0">
              <a:spcBef>
                <a:spcPts val="0"/>
              </a:spcBef>
              <a:spcAft>
                <a:spcPts val="0"/>
              </a:spcAft>
              <a:buSzPts val="6500"/>
              <a:buFont typeface="Source Code Pro"/>
              <a:buNone/>
              <a:defRPr sz="8666">
                <a:latin typeface="Source Code Pro"/>
                <a:ea typeface="Source Code Pro"/>
                <a:cs typeface="Source Code Pro"/>
                <a:sym typeface="Source Code Pro"/>
              </a:defRPr>
            </a:lvl8pPr>
            <a:lvl9pPr lvl="8" algn="r" rtl="0">
              <a:spcBef>
                <a:spcPts val="0"/>
              </a:spcBef>
              <a:spcAft>
                <a:spcPts val="0"/>
              </a:spcAft>
              <a:buSzPts val="6500"/>
              <a:buFont typeface="Source Code Pro"/>
              <a:buNone/>
              <a:defRPr sz="8666">
                <a:latin typeface="Source Code Pro"/>
                <a:ea typeface="Source Code Pro"/>
                <a:cs typeface="Source Code Pro"/>
                <a:sym typeface="Source Code Pro"/>
              </a:defRPr>
            </a:lvl9pPr>
          </a:lstStyle>
          <a:p>
            <a:r>
              <a:rPr lang="en-US"/>
              <a:t>Click to edit Master title style</a:t>
            </a:r>
            <a:endParaRPr/>
          </a:p>
        </p:txBody>
      </p:sp>
      <p:sp>
        <p:nvSpPr>
          <p:cNvPr id="56" name="Google Shape;56;p11"/>
          <p:cNvSpPr txBox="1">
            <a:spLocks noGrp="1"/>
          </p:cNvSpPr>
          <p:nvPr>
            <p:ph type="ctrTitle" idx="2"/>
          </p:nvPr>
        </p:nvSpPr>
        <p:spPr>
          <a:xfrm flipH="1">
            <a:off x="3985200" y="-887937"/>
            <a:ext cx="4221600" cy="256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r>
              <a:rPr lang="en-US"/>
              <a:t>Click to edit Master title style</a:t>
            </a:r>
            <a:endParaRPr/>
          </a:p>
        </p:txBody>
      </p:sp>
    </p:spTree>
    <p:extLst>
      <p:ext uri="{BB962C8B-B14F-4D97-AF65-F5344CB8AC3E}">
        <p14:creationId xmlns:p14="http://schemas.microsoft.com/office/powerpoint/2010/main" val="2485628118"/>
      </p:ext>
    </p:extLst>
  </p:cSld>
  <p:clrMapOvr>
    <a:masterClrMapping/>
  </p:clrMapOvr>
  <p:hf hdr="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hree columns ">
  <p:cSld name="Three columns ">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797933" y="210040"/>
            <a:ext cx="8596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59" name="Google Shape;59;p12"/>
          <p:cNvSpPr txBox="1">
            <a:spLocks noGrp="1"/>
          </p:cNvSpPr>
          <p:nvPr>
            <p:ph type="subTitle" idx="1"/>
          </p:nvPr>
        </p:nvSpPr>
        <p:spPr>
          <a:xfrm>
            <a:off x="1153600" y="4166696"/>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60" name="Google Shape;60;p12"/>
          <p:cNvSpPr txBox="1">
            <a:spLocks noGrp="1"/>
          </p:cNvSpPr>
          <p:nvPr>
            <p:ph type="subTitle" idx="2"/>
          </p:nvPr>
        </p:nvSpPr>
        <p:spPr>
          <a:xfrm>
            <a:off x="4884000" y="3658696"/>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61" name="Google Shape;61;p12"/>
          <p:cNvSpPr txBox="1">
            <a:spLocks noGrp="1"/>
          </p:cNvSpPr>
          <p:nvPr>
            <p:ph type="ctrTitle" idx="3"/>
          </p:nvPr>
        </p:nvSpPr>
        <p:spPr>
          <a:xfrm>
            <a:off x="619467" y="383926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SzPts val="2400"/>
              <a:buFont typeface="Teko"/>
              <a:buNone/>
              <a:defRPr sz="3200">
                <a:latin typeface="Teko"/>
                <a:ea typeface="Teko"/>
                <a:cs typeface="Teko"/>
                <a:sym typeface="Teko"/>
              </a:defRPr>
            </a:lvl2pPr>
            <a:lvl3pPr lvl="2" algn="ctr" rtl="0">
              <a:spcBef>
                <a:spcPts val="0"/>
              </a:spcBef>
              <a:spcAft>
                <a:spcPts val="0"/>
              </a:spcAft>
              <a:buSzPts val="2400"/>
              <a:buFont typeface="Teko"/>
              <a:buNone/>
              <a:defRPr sz="3200">
                <a:latin typeface="Teko"/>
                <a:ea typeface="Teko"/>
                <a:cs typeface="Teko"/>
                <a:sym typeface="Teko"/>
              </a:defRPr>
            </a:lvl3pPr>
            <a:lvl4pPr lvl="3" algn="ctr" rtl="0">
              <a:spcBef>
                <a:spcPts val="0"/>
              </a:spcBef>
              <a:spcAft>
                <a:spcPts val="0"/>
              </a:spcAft>
              <a:buSzPts val="2400"/>
              <a:buFont typeface="Teko"/>
              <a:buNone/>
              <a:defRPr sz="3200">
                <a:latin typeface="Teko"/>
                <a:ea typeface="Teko"/>
                <a:cs typeface="Teko"/>
                <a:sym typeface="Teko"/>
              </a:defRPr>
            </a:lvl4pPr>
            <a:lvl5pPr lvl="4" algn="ctr" rtl="0">
              <a:spcBef>
                <a:spcPts val="0"/>
              </a:spcBef>
              <a:spcAft>
                <a:spcPts val="0"/>
              </a:spcAft>
              <a:buSzPts val="2400"/>
              <a:buFont typeface="Teko"/>
              <a:buNone/>
              <a:defRPr sz="3200">
                <a:latin typeface="Teko"/>
                <a:ea typeface="Teko"/>
                <a:cs typeface="Teko"/>
                <a:sym typeface="Teko"/>
              </a:defRPr>
            </a:lvl5pPr>
            <a:lvl6pPr lvl="5" algn="ctr" rtl="0">
              <a:spcBef>
                <a:spcPts val="0"/>
              </a:spcBef>
              <a:spcAft>
                <a:spcPts val="0"/>
              </a:spcAft>
              <a:buSzPts val="2400"/>
              <a:buFont typeface="Teko"/>
              <a:buNone/>
              <a:defRPr sz="3200">
                <a:latin typeface="Teko"/>
                <a:ea typeface="Teko"/>
                <a:cs typeface="Teko"/>
                <a:sym typeface="Teko"/>
              </a:defRPr>
            </a:lvl6pPr>
            <a:lvl7pPr lvl="6" algn="ctr" rtl="0">
              <a:spcBef>
                <a:spcPts val="0"/>
              </a:spcBef>
              <a:spcAft>
                <a:spcPts val="0"/>
              </a:spcAft>
              <a:buSzPts val="2400"/>
              <a:buFont typeface="Teko"/>
              <a:buNone/>
              <a:defRPr sz="3200">
                <a:latin typeface="Teko"/>
                <a:ea typeface="Teko"/>
                <a:cs typeface="Teko"/>
                <a:sym typeface="Teko"/>
              </a:defRPr>
            </a:lvl7pPr>
            <a:lvl8pPr lvl="7" algn="ctr" rtl="0">
              <a:spcBef>
                <a:spcPts val="0"/>
              </a:spcBef>
              <a:spcAft>
                <a:spcPts val="0"/>
              </a:spcAft>
              <a:buSzPts val="2400"/>
              <a:buFont typeface="Teko"/>
              <a:buNone/>
              <a:defRPr sz="3200">
                <a:latin typeface="Teko"/>
                <a:ea typeface="Teko"/>
                <a:cs typeface="Teko"/>
                <a:sym typeface="Teko"/>
              </a:defRPr>
            </a:lvl8pPr>
            <a:lvl9pPr lvl="8" algn="ct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62" name="Google Shape;62;p12"/>
          <p:cNvSpPr txBox="1">
            <a:spLocks noGrp="1"/>
          </p:cNvSpPr>
          <p:nvPr>
            <p:ph type="ctrTitle" idx="4"/>
          </p:nvPr>
        </p:nvSpPr>
        <p:spPr>
          <a:xfrm>
            <a:off x="4349800" y="333126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SzPts val="2400"/>
              <a:buFont typeface="Teko"/>
              <a:buNone/>
              <a:defRPr sz="3200">
                <a:latin typeface="Teko"/>
                <a:ea typeface="Teko"/>
                <a:cs typeface="Teko"/>
                <a:sym typeface="Teko"/>
              </a:defRPr>
            </a:lvl2pPr>
            <a:lvl3pPr lvl="2" algn="ctr" rtl="0">
              <a:spcBef>
                <a:spcPts val="0"/>
              </a:spcBef>
              <a:spcAft>
                <a:spcPts val="0"/>
              </a:spcAft>
              <a:buSzPts val="2400"/>
              <a:buFont typeface="Teko"/>
              <a:buNone/>
              <a:defRPr sz="3200">
                <a:latin typeface="Teko"/>
                <a:ea typeface="Teko"/>
                <a:cs typeface="Teko"/>
                <a:sym typeface="Teko"/>
              </a:defRPr>
            </a:lvl3pPr>
            <a:lvl4pPr lvl="3" algn="ctr" rtl="0">
              <a:spcBef>
                <a:spcPts val="0"/>
              </a:spcBef>
              <a:spcAft>
                <a:spcPts val="0"/>
              </a:spcAft>
              <a:buSzPts val="2400"/>
              <a:buFont typeface="Teko"/>
              <a:buNone/>
              <a:defRPr sz="3200">
                <a:latin typeface="Teko"/>
                <a:ea typeface="Teko"/>
                <a:cs typeface="Teko"/>
                <a:sym typeface="Teko"/>
              </a:defRPr>
            </a:lvl4pPr>
            <a:lvl5pPr lvl="4" algn="ctr" rtl="0">
              <a:spcBef>
                <a:spcPts val="0"/>
              </a:spcBef>
              <a:spcAft>
                <a:spcPts val="0"/>
              </a:spcAft>
              <a:buSzPts val="2400"/>
              <a:buFont typeface="Teko"/>
              <a:buNone/>
              <a:defRPr sz="3200">
                <a:latin typeface="Teko"/>
                <a:ea typeface="Teko"/>
                <a:cs typeface="Teko"/>
                <a:sym typeface="Teko"/>
              </a:defRPr>
            </a:lvl5pPr>
            <a:lvl6pPr lvl="5" algn="ctr" rtl="0">
              <a:spcBef>
                <a:spcPts val="0"/>
              </a:spcBef>
              <a:spcAft>
                <a:spcPts val="0"/>
              </a:spcAft>
              <a:buSzPts val="2400"/>
              <a:buFont typeface="Teko"/>
              <a:buNone/>
              <a:defRPr sz="3200">
                <a:latin typeface="Teko"/>
                <a:ea typeface="Teko"/>
                <a:cs typeface="Teko"/>
                <a:sym typeface="Teko"/>
              </a:defRPr>
            </a:lvl6pPr>
            <a:lvl7pPr lvl="6" algn="ctr" rtl="0">
              <a:spcBef>
                <a:spcPts val="0"/>
              </a:spcBef>
              <a:spcAft>
                <a:spcPts val="0"/>
              </a:spcAft>
              <a:buSzPts val="2400"/>
              <a:buFont typeface="Teko"/>
              <a:buNone/>
              <a:defRPr sz="3200">
                <a:latin typeface="Teko"/>
                <a:ea typeface="Teko"/>
                <a:cs typeface="Teko"/>
                <a:sym typeface="Teko"/>
              </a:defRPr>
            </a:lvl7pPr>
            <a:lvl8pPr lvl="7" algn="ctr" rtl="0">
              <a:spcBef>
                <a:spcPts val="0"/>
              </a:spcBef>
              <a:spcAft>
                <a:spcPts val="0"/>
              </a:spcAft>
              <a:buSzPts val="2400"/>
              <a:buFont typeface="Teko"/>
              <a:buNone/>
              <a:defRPr sz="3200">
                <a:latin typeface="Teko"/>
                <a:ea typeface="Teko"/>
                <a:cs typeface="Teko"/>
                <a:sym typeface="Teko"/>
              </a:defRPr>
            </a:lvl8pPr>
            <a:lvl9pPr lvl="8" algn="ct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63" name="Google Shape;63;p12"/>
          <p:cNvSpPr txBox="1">
            <a:spLocks noGrp="1"/>
          </p:cNvSpPr>
          <p:nvPr>
            <p:ph type="subTitle" idx="5"/>
          </p:nvPr>
        </p:nvSpPr>
        <p:spPr>
          <a:xfrm>
            <a:off x="8614333" y="3049096"/>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algn="ctr" rtl="0">
              <a:lnSpc>
                <a:spcPct val="100000"/>
              </a:lnSpc>
              <a:spcBef>
                <a:spcPts val="0"/>
              </a:spcBef>
              <a:spcAft>
                <a:spcPts val="0"/>
              </a:spcAft>
              <a:buSzPts val="1000"/>
              <a:buNone/>
              <a:defRPr sz="1333"/>
            </a:lvl2pPr>
            <a:lvl3pPr lvl="2" algn="ctr" rtl="0">
              <a:lnSpc>
                <a:spcPct val="100000"/>
              </a:lnSpc>
              <a:spcBef>
                <a:spcPts val="0"/>
              </a:spcBef>
              <a:spcAft>
                <a:spcPts val="0"/>
              </a:spcAft>
              <a:buSzPts val="1000"/>
              <a:buNone/>
              <a:defRPr sz="1333"/>
            </a:lvl3pPr>
            <a:lvl4pPr lvl="3" algn="ctr" rtl="0">
              <a:lnSpc>
                <a:spcPct val="100000"/>
              </a:lnSpc>
              <a:spcBef>
                <a:spcPts val="0"/>
              </a:spcBef>
              <a:spcAft>
                <a:spcPts val="0"/>
              </a:spcAft>
              <a:buSzPts val="1000"/>
              <a:buNone/>
              <a:defRPr sz="1333"/>
            </a:lvl4pPr>
            <a:lvl5pPr lvl="4" algn="ctr" rtl="0">
              <a:lnSpc>
                <a:spcPct val="100000"/>
              </a:lnSpc>
              <a:spcBef>
                <a:spcPts val="0"/>
              </a:spcBef>
              <a:spcAft>
                <a:spcPts val="0"/>
              </a:spcAft>
              <a:buSzPts val="1000"/>
              <a:buNone/>
              <a:defRPr sz="1333"/>
            </a:lvl5pPr>
            <a:lvl6pPr lvl="5" algn="ctr" rtl="0">
              <a:lnSpc>
                <a:spcPct val="100000"/>
              </a:lnSpc>
              <a:spcBef>
                <a:spcPts val="0"/>
              </a:spcBef>
              <a:spcAft>
                <a:spcPts val="0"/>
              </a:spcAft>
              <a:buSzPts val="1000"/>
              <a:buNone/>
              <a:defRPr sz="1333"/>
            </a:lvl6pPr>
            <a:lvl7pPr lvl="6" algn="ctr" rtl="0">
              <a:lnSpc>
                <a:spcPct val="100000"/>
              </a:lnSpc>
              <a:spcBef>
                <a:spcPts val="0"/>
              </a:spcBef>
              <a:spcAft>
                <a:spcPts val="0"/>
              </a:spcAft>
              <a:buSzPts val="1000"/>
              <a:buNone/>
              <a:defRPr sz="1333"/>
            </a:lvl7pPr>
            <a:lvl8pPr lvl="7" algn="ctr" rtl="0">
              <a:lnSpc>
                <a:spcPct val="100000"/>
              </a:lnSpc>
              <a:spcBef>
                <a:spcPts val="0"/>
              </a:spcBef>
              <a:spcAft>
                <a:spcPts val="0"/>
              </a:spcAft>
              <a:buSzPts val="1000"/>
              <a:buNone/>
              <a:defRPr sz="1333"/>
            </a:lvl8pPr>
            <a:lvl9pPr lvl="8" algn="ctr" rtl="0">
              <a:lnSpc>
                <a:spcPct val="100000"/>
              </a:lnSpc>
              <a:spcBef>
                <a:spcPts val="0"/>
              </a:spcBef>
              <a:spcAft>
                <a:spcPts val="0"/>
              </a:spcAft>
              <a:buSzPts val="1000"/>
              <a:buNone/>
              <a:defRPr sz="1333"/>
            </a:lvl9pPr>
          </a:lstStyle>
          <a:p>
            <a:r>
              <a:rPr lang="en-US"/>
              <a:t>Click to edit Master subtitle style</a:t>
            </a:r>
            <a:endParaRPr/>
          </a:p>
        </p:txBody>
      </p:sp>
      <p:sp>
        <p:nvSpPr>
          <p:cNvPr id="64" name="Google Shape;64;p12"/>
          <p:cNvSpPr txBox="1">
            <a:spLocks noGrp="1"/>
          </p:cNvSpPr>
          <p:nvPr>
            <p:ph type="ctrTitle" idx="6"/>
          </p:nvPr>
        </p:nvSpPr>
        <p:spPr>
          <a:xfrm>
            <a:off x="8080133" y="272166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SzPts val="2400"/>
              <a:buFont typeface="Teko"/>
              <a:buNone/>
              <a:defRPr sz="3200">
                <a:latin typeface="Teko"/>
                <a:ea typeface="Teko"/>
                <a:cs typeface="Teko"/>
                <a:sym typeface="Teko"/>
              </a:defRPr>
            </a:lvl2pPr>
            <a:lvl3pPr lvl="2" algn="ctr" rtl="0">
              <a:spcBef>
                <a:spcPts val="0"/>
              </a:spcBef>
              <a:spcAft>
                <a:spcPts val="0"/>
              </a:spcAft>
              <a:buSzPts val="2400"/>
              <a:buFont typeface="Teko"/>
              <a:buNone/>
              <a:defRPr sz="3200">
                <a:latin typeface="Teko"/>
                <a:ea typeface="Teko"/>
                <a:cs typeface="Teko"/>
                <a:sym typeface="Teko"/>
              </a:defRPr>
            </a:lvl3pPr>
            <a:lvl4pPr lvl="3" algn="ctr" rtl="0">
              <a:spcBef>
                <a:spcPts val="0"/>
              </a:spcBef>
              <a:spcAft>
                <a:spcPts val="0"/>
              </a:spcAft>
              <a:buSzPts val="2400"/>
              <a:buFont typeface="Teko"/>
              <a:buNone/>
              <a:defRPr sz="3200">
                <a:latin typeface="Teko"/>
                <a:ea typeface="Teko"/>
                <a:cs typeface="Teko"/>
                <a:sym typeface="Teko"/>
              </a:defRPr>
            </a:lvl4pPr>
            <a:lvl5pPr lvl="4" algn="ctr" rtl="0">
              <a:spcBef>
                <a:spcPts val="0"/>
              </a:spcBef>
              <a:spcAft>
                <a:spcPts val="0"/>
              </a:spcAft>
              <a:buSzPts val="2400"/>
              <a:buFont typeface="Teko"/>
              <a:buNone/>
              <a:defRPr sz="3200">
                <a:latin typeface="Teko"/>
                <a:ea typeface="Teko"/>
                <a:cs typeface="Teko"/>
                <a:sym typeface="Teko"/>
              </a:defRPr>
            </a:lvl5pPr>
            <a:lvl6pPr lvl="5" algn="ctr" rtl="0">
              <a:spcBef>
                <a:spcPts val="0"/>
              </a:spcBef>
              <a:spcAft>
                <a:spcPts val="0"/>
              </a:spcAft>
              <a:buSzPts val="2400"/>
              <a:buFont typeface="Teko"/>
              <a:buNone/>
              <a:defRPr sz="3200">
                <a:latin typeface="Teko"/>
                <a:ea typeface="Teko"/>
                <a:cs typeface="Teko"/>
                <a:sym typeface="Teko"/>
              </a:defRPr>
            </a:lvl6pPr>
            <a:lvl7pPr lvl="6" algn="ctr" rtl="0">
              <a:spcBef>
                <a:spcPts val="0"/>
              </a:spcBef>
              <a:spcAft>
                <a:spcPts val="0"/>
              </a:spcAft>
              <a:buSzPts val="2400"/>
              <a:buFont typeface="Teko"/>
              <a:buNone/>
              <a:defRPr sz="3200">
                <a:latin typeface="Teko"/>
                <a:ea typeface="Teko"/>
                <a:cs typeface="Teko"/>
                <a:sym typeface="Teko"/>
              </a:defRPr>
            </a:lvl7pPr>
            <a:lvl8pPr lvl="7" algn="ctr" rtl="0">
              <a:spcBef>
                <a:spcPts val="0"/>
              </a:spcBef>
              <a:spcAft>
                <a:spcPts val="0"/>
              </a:spcAft>
              <a:buSzPts val="2400"/>
              <a:buFont typeface="Teko"/>
              <a:buNone/>
              <a:defRPr sz="3200">
                <a:latin typeface="Teko"/>
                <a:ea typeface="Teko"/>
                <a:cs typeface="Teko"/>
                <a:sym typeface="Teko"/>
              </a:defRPr>
            </a:lvl8pPr>
            <a:lvl9pPr lvl="8" algn="ct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1892679722"/>
      </p:ext>
    </p:extLst>
  </p:cSld>
  <p:clrMapOvr>
    <a:masterClrMapping/>
  </p:clrMapOvr>
  <p:hf hdr="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797933" y="210040"/>
            <a:ext cx="8596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67" name="Google Shape;67;p13"/>
          <p:cNvSpPr txBox="1">
            <a:spLocks noGrp="1"/>
          </p:cNvSpPr>
          <p:nvPr>
            <p:ph type="subTitle" idx="1"/>
          </p:nvPr>
        </p:nvSpPr>
        <p:spPr>
          <a:xfrm>
            <a:off x="1608667" y="2172477"/>
            <a:ext cx="19952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68" name="Google Shape;68;p13"/>
          <p:cNvSpPr txBox="1">
            <a:spLocks noGrp="1"/>
          </p:cNvSpPr>
          <p:nvPr>
            <p:ph type="subTitle" idx="2"/>
          </p:nvPr>
        </p:nvSpPr>
        <p:spPr>
          <a:xfrm>
            <a:off x="5085600" y="2808715"/>
            <a:ext cx="19952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69" name="Google Shape;69;p13"/>
          <p:cNvSpPr txBox="1">
            <a:spLocks noGrp="1"/>
          </p:cNvSpPr>
          <p:nvPr>
            <p:ph type="ctrTitle" idx="3"/>
          </p:nvPr>
        </p:nvSpPr>
        <p:spPr>
          <a:xfrm>
            <a:off x="111467" y="1738005"/>
            <a:ext cx="349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2400">
                <a:latin typeface="Teko"/>
                <a:ea typeface="Teko"/>
                <a:cs typeface="Teko"/>
                <a:sym typeface="Teko"/>
              </a:defRPr>
            </a:lvl1pPr>
            <a:lvl2pPr lvl="1" algn="r" rtl="0">
              <a:spcBef>
                <a:spcPts val="0"/>
              </a:spcBef>
              <a:spcAft>
                <a:spcPts val="0"/>
              </a:spcAft>
              <a:buSzPts val="1800"/>
              <a:buFont typeface="Teko"/>
              <a:buNone/>
              <a:defRPr sz="2400">
                <a:latin typeface="Teko"/>
                <a:ea typeface="Teko"/>
                <a:cs typeface="Teko"/>
                <a:sym typeface="Teko"/>
              </a:defRPr>
            </a:lvl2pPr>
            <a:lvl3pPr lvl="2" algn="r" rtl="0">
              <a:spcBef>
                <a:spcPts val="0"/>
              </a:spcBef>
              <a:spcAft>
                <a:spcPts val="0"/>
              </a:spcAft>
              <a:buSzPts val="1800"/>
              <a:buFont typeface="Teko"/>
              <a:buNone/>
              <a:defRPr sz="2400">
                <a:latin typeface="Teko"/>
                <a:ea typeface="Teko"/>
                <a:cs typeface="Teko"/>
                <a:sym typeface="Teko"/>
              </a:defRPr>
            </a:lvl3pPr>
            <a:lvl4pPr lvl="3" algn="r" rtl="0">
              <a:spcBef>
                <a:spcPts val="0"/>
              </a:spcBef>
              <a:spcAft>
                <a:spcPts val="0"/>
              </a:spcAft>
              <a:buSzPts val="1800"/>
              <a:buFont typeface="Teko"/>
              <a:buNone/>
              <a:defRPr sz="2400">
                <a:latin typeface="Teko"/>
                <a:ea typeface="Teko"/>
                <a:cs typeface="Teko"/>
                <a:sym typeface="Teko"/>
              </a:defRPr>
            </a:lvl4pPr>
            <a:lvl5pPr lvl="4" algn="r" rtl="0">
              <a:spcBef>
                <a:spcPts val="0"/>
              </a:spcBef>
              <a:spcAft>
                <a:spcPts val="0"/>
              </a:spcAft>
              <a:buSzPts val="1800"/>
              <a:buFont typeface="Teko"/>
              <a:buNone/>
              <a:defRPr sz="2400">
                <a:latin typeface="Teko"/>
                <a:ea typeface="Teko"/>
                <a:cs typeface="Teko"/>
                <a:sym typeface="Teko"/>
              </a:defRPr>
            </a:lvl5pPr>
            <a:lvl6pPr lvl="5" algn="r" rtl="0">
              <a:spcBef>
                <a:spcPts val="0"/>
              </a:spcBef>
              <a:spcAft>
                <a:spcPts val="0"/>
              </a:spcAft>
              <a:buSzPts val="1800"/>
              <a:buFont typeface="Teko"/>
              <a:buNone/>
              <a:defRPr sz="2400">
                <a:latin typeface="Teko"/>
                <a:ea typeface="Teko"/>
                <a:cs typeface="Teko"/>
                <a:sym typeface="Teko"/>
              </a:defRPr>
            </a:lvl6pPr>
            <a:lvl7pPr lvl="6" algn="r" rtl="0">
              <a:spcBef>
                <a:spcPts val="0"/>
              </a:spcBef>
              <a:spcAft>
                <a:spcPts val="0"/>
              </a:spcAft>
              <a:buSzPts val="1800"/>
              <a:buFont typeface="Teko"/>
              <a:buNone/>
              <a:defRPr sz="2400">
                <a:latin typeface="Teko"/>
                <a:ea typeface="Teko"/>
                <a:cs typeface="Teko"/>
                <a:sym typeface="Teko"/>
              </a:defRPr>
            </a:lvl7pPr>
            <a:lvl8pPr lvl="7" algn="r" rtl="0">
              <a:spcBef>
                <a:spcPts val="0"/>
              </a:spcBef>
              <a:spcAft>
                <a:spcPts val="0"/>
              </a:spcAft>
              <a:buSzPts val="1800"/>
              <a:buFont typeface="Teko"/>
              <a:buNone/>
              <a:defRPr sz="2400">
                <a:latin typeface="Teko"/>
                <a:ea typeface="Teko"/>
                <a:cs typeface="Teko"/>
                <a:sym typeface="Teko"/>
              </a:defRPr>
            </a:lvl8pPr>
            <a:lvl9pPr lvl="8" algn="r"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70" name="Google Shape;70;p13"/>
          <p:cNvSpPr txBox="1">
            <a:spLocks noGrp="1"/>
          </p:cNvSpPr>
          <p:nvPr>
            <p:ph type="ctrTitle" idx="4"/>
          </p:nvPr>
        </p:nvSpPr>
        <p:spPr>
          <a:xfrm>
            <a:off x="3588400" y="2359684"/>
            <a:ext cx="349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2400">
                <a:latin typeface="Teko"/>
                <a:ea typeface="Teko"/>
                <a:cs typeface="Teko"/>
                <a:sym typeface="Teko"/>
              </a:defRPr>
            </a:lvl1pPr>
            <a:lvl2pPr lvl="1" algn="r" rtl="0">
              <a:spcBef>
                <a:spcPts val="0"/>
              </a:spcBef>
              <a:spcAft>
                <a:spcPts val="0"/>
              </a:spcAft>
              <a:buSzPts val="1800"/>
              <a:buFont typeface="Teko"/>
              <a:buNone/>
              <a:defRPr sz="2400">
                <a:latin typeface="Teko"/>
                <a:ea typeface="Teko"/>
                <a:cs typeface="Teko"/>
                <a:sym typeface="Teko"/>
              </a:defRPr>
            </a:lvl2pPr>
            <a:lvl3pPr lvl="2" algn="r" rtl="0">
              <a:spcBef>
                <a:spcPts val="0"/>
              </a:spcBef>
              <a:spcAft>
                <a:spcPts val="0"/>
              </a:spcAft>
              <a:buSzPts val="1800"/>
              <a:buFont typeface="Teko"/>
              <a:buNone/>
              <a:defRPr sz="2400">
                <a:latin typeface="Teko"/>
                <a:ea typeface="Teko"/>
                <a:cs typeface="Teko"/>
                <a:sym typeface="Teko"/>
              </a:defRPr>
            </a:lvl3pPr>
            <a:lvl4pPr lvl="3" algn="r" rtl="0">
              <a:spcBef>
                <a:spcPts val="0"/>
              </a:spcBef>
              <a:spcAft>
                <a:spcPts val="0"/>
              </a:spcAft>
              <a:buSzPts val="1800"/>
              <a:buFont typeface="Teko"/>
              <a:buNone/>
              <a:defRPr sz="2400">
                <a:latin typeface="Teko"/>
                <a:ea typeface="Teko"/>
                <a:cs typeface="Teko"/>
                <a:sym typeface="Teko"/>
              </a:defRPr>
            </a:lvl4pPr>
            <a:lvl5pPr lvl="4" algn="r" rtl="0">
              <a:spcBef>
                <a:spcPts val="0"/>
              </a:spcBef>
              <a:spcAft>
                <a:spcPts val="0"/>
              </a:spcAft>
              <a:buSzPts val="1800"/>
              <a:buFont typeface="Teko"/>
              <a:buNone/>
              <a:defRPr sz="2400">
                <a:latin typeface="Teko"/>
                <a:ea typeface="Teko"/>
                <a:cs typeface="Teko"/>
                <a:sym typeface="Teko"/>
              </a:defRPr>
            </a:lvl5pPr>
            <a:lvl6pPr lvl="5" algn="r" rtl="0">
              <a:spcBef>
                <a:spcPts val="0"/>
              </a:spcBef>
              <a:spcAft>
                <a:spcPts val="0"/>
              </a:spcAft>
              <a:buSzPts val="1800"/>
              <a:buFont typeface="Teko"/>
              <a:buNone/>
              <a:defRPr sz="2400">
                <a:latin typeface="Teko"/>
                <a:ea typeface="Teko"/>
                <a:cs typeface="Teko"/>
                <a:sym typeface="Teko"/>
              </a:defRPr>
            </a:lvl6pPr>
            <a:lvl7pPr lvl="6" algn="r" rtl="0">
              <a:spcBef>
                <a:spcPts val="0"/>
              </a:spcBef>
              <a:spcAft>
                <a:spcPts val="0"/>
              </a:spcAft>
              <a:buSzPts val="1800"/>
              <a:buFont typeface="Teko"/>
              <a:buNone/>
              <a:defRPr sz="2400">
                <a:latin typeface="Teko"/>
                <a:ea typeface="Teko"/>
                <a:cs typeface="Teko"/>
                <a:sym typeface="Teko"/>
              </a:defRPr>
            </a:lvl7pPr>
            <a:lvl8pPr lvl="7" algn="r" rtl="0">
              <a:spcBef>
                <a:spcPts val="0"/>
              </a:spcBef>
              <a:spcAft>
                <a:spcPts val="0"/>
              </a:spcAft>
              <a:buSzPts val="1800"/>
              <a:buFont typeface="Teko"/>
              <a:buNone/>
              <a:defRPr sz="2400">
                <a:latin typeface="Teko"/>
                <a:ea typeface="Teko"/>
                <a:cs typeface="Teko"/>
                <a:sym typeface="Teko"/>
              </a:defRPr>
            </a:lvl8pPr>
            <a:lvl9pPr lvl="8" algn="r"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71" name="Google Shape;71;p13"/>
          <p:cNvSpPr txBox="1">
            <a:spLocks noGrp="1"/>
          </p:cNvSpPr>
          <p:nvPr>
            <p:ph type="subTitle" idx="5"/>
          </p:nvPr>
        </p:nvSpPr>
        <p:spPr>
          <a:xfrm>
            <a:off x="8561333" y="3299560"/>
            <a:ext cx="19952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72" name="Google Shape;72;p13"/>
          <p:cNvSpPr txBox="1">
            <a:spLocks noGrp="1"/>
          </p:cNvSpPr>
          <p:nvPr>
            <p:ph type="ctrTitle" idx="6"/>
          </p:nvPr>
        </p:nvSpPr>
        <p:spPr>
          <a:xfrm>
            <a:off x="7064133" y="2859377"/>
            <a:ext cx="3492400" cy="513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2400">
                <a:latin typeface="Teko"/>
                <a:ea typeface="Teko"/>
                <a:cs typeface="Teko"/>
                <a:sym typeface="Teko"/>
              </a:defRPr>
            </a:lvl1pPr>
            <a:lvl2pPr lvl="1" algn="r" rtl="0">
              <a:spcBef>
                <a:spcPts val="0"/>
              </a:spcBef>
              <a:spcAft>
                <a:spcPts val="0"/>
              </a:spcAft>
              <a:buSzPts val="1800"/>
              <a:buFont typeface="Teko"/>
              <a:buNone/>
              <a:defRPr sz="2400">
                <a:latin typeface="Teko"/>
                <a:ea typeface="Teko"/>
                <a:cs typeface="Teko"/>
                <a:sym typeface="Teko"/>
              </a:defRPr>
            </a:lvl2pPr>
            <a:lvl3pPr lvl="2" algn="r" rtl="0">
              <a:spcBef>
                <a:spcPts val="0"/>
              </a:spcBef>
              <a:spcAft>
                <a:spcPts val="0"/>
              </a:spcAft>
              <a:buSzPts val="1800"/>
              <a:buFont typeface="Teko"/>
              <a:buNone/>
              <a:defRPr sz="2400">
                <a:latin typeface="Teko"/>
                <a:ea typeface="Teko"/>
                <a:cs typeface="Teko"/>
                <a:sym typeface="Teko"/>
              </a:defRPr>
            </a:lvl3pPr>
            <a:lvl4pPr lvl="3" algn="r" rtl="0">
              <a:spcBef>
                <a:spcPts val="0"/>
              </a:spcBef>
              <a:spcAft>
                <a:spcPts val="0"/>
              </a:spcAft>
              <a:buSzPts val="1800"/>
              <a:buFont typeface="Teko"/>
              <a:buNone/>
              <a:defRPr sz="2400">
                <a:latin typeface="Teko"/>
                <a:ea typeface="Teko"/>
                <a:cs typeface="Teko"/>
                <a:sym typeface="Teko"/>
              </a:defRPr>
            </a:lvl4pPr>
            <a:lvl5pPr lvl="4" algn="r" rtl="0">
              <a:spcBef>
                <a:spcPts val="0"/>
              </a:spcBef>
              <a:spcAft>
                <a:spcPts val="0"/>
              </a:spcAft>
              <a:buSzPts val="1800"/>
              <a:buFont typeface="Teko"/>
              <a:buNone/>
              <a:defRPr sz="2400">
                <a:latin typeface="Teko"/>
                <a:ea typeface="Teko"/>
                <a:cs typeface="Teko"/>
                <a:sym typeface="Teko"/>
              </a:defRPr>
            </a:lvl5pPr>
            <a:lvl6pPr lvl="5" algn="r" rtl="0">
              <a:spcBef>
                <a:spcPts val="0"/>
              </a:spcBef>
              <a:spcAft>
                <a:spcPts val="0"/>
              </a:spcAft>
              <a:buSzPts val="1800"/>
              <a:buFont typeface="Teko"/>
              <a:buNone/>
              <a:defRPr sz="2400">
                <a:latin typeface="Teko"/>
                <a:ea typeface="Teko"/>
                <a:cs typeface="Teko"/>
                <a:sym typeface="Teko"/>
              </a:defRPr>
            </a:lvl6pPr>
            <a:lvl7pPr lvl="6" algn="r" rtl="0">
              <a:spcBef>
                <a:spcPts val="0"/>
              </a:spcBef>
              <a:spcAft>
                <a:spcPts val="0"/>
              </a:spcAft>
              <a:buSzPts val="1800"/>
              <a:buFont typeface="Teko"/>
              <a:buNone/>
              <a:defRPr sz="2400">
                <a:latin typeface="Teko"/>
                <a:ea typeface="Teko"/>
                <a:cs typeface="Teko"/>
                <a:sym typeface="Teko"/>
              </a:defRPr>
            </a:lvl7pPr>
            <a:lvl8pPr lvl="7" algn="r" rtl="0">
              <a:spcBef>
                <a:spcPts val="0"/>
              </a:spcBef>
              <a:spcAft>
                <a:spcPts val="0"/>
              </a:spcAft>
              <a:buSzPts val="1800"/>
              <a:buFont typeface="Teko"/>
              <a:buNone/>
              <a:defRPr sz="2400">
                <a:latin typeface="Teko"/>
                <a:ea typeface="Teko"/>
                <a:cs typeface="Teko"/>
                <a:sym typeface="Teko"/>
              </a:defRPr>
            </a:lvl8pPr>
            <a:lvl9pPr lvl="8" algn="r"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1753324547"/>
      </p:ext>
    </p:extLst>
  </p:cSld>
  <p:clrMapOvr>
    <a:masterClrMapping/>
  </p:clrMapOvr>
  <p:hf hdr="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wo columns 2">
  <p:cSld name="Two columns 2">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797933" y="210040"/>
            <a:ext cx="8596000" cy="126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
        <p:nvSpPr>
          <p:cNvPr id="75" name="Google Shape;75;p14"/>
          <p:cNvSpPr txBox="1">
            <a:spLocks noGrp="1"/>
          </p:cNvSpPr>
          <p:nvPr>
            <p:ph type="subTitle" idx="1"/>
          </p:nvPr>
        </p:nvSpPr>
        <p:spPr>
          <a:xfrm>
            <a:off x="1162237" y="1607700"/>
            <a:ext cx="3184400" cy="148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333"/>
            </a:lvl1pPr>
            <a:lvl2pPr lvl="1" algn="r" rtl="0">
              <a:lnSpc>
                <a:spcPct val="100000"/>
              </a:lnSpc>
              <a:spcBef>
                <a:spcPts val="0"/>
              </a:spcBef>
              <a:spcAft>
                <a:spcPts val="0"/>
              </a:spcAft>
              <a:buSzPts val="1000"/>
              <a:buNone/>
              <a:defRPr sz="1333"/>
            </a:lvl2pPr>
            <a:lvl3pPr lvl="2" algn="r" rtl="0">
              <a:lnSpc>
                <a:spcPct val="100000"/>
              </a:lnSpc>
              <a:spcBef>
                <a:spcPts val="0"/>
              </a:spcBef>
              <a:spcAft>
                <a:spcPts val="0"/>
              </a:spcAft>
              <a:buSzPts val="1000"/>
              <a:buNone/>
              <a:defRPr sz="1333"/>
            </a:lvl3pPr>
            <a:lvl4pPr lvl="3" algn="r" rtl="0">
              <a:lnSpc>
                <a:spcPct val="100000"/>
              </a:lnSpc>
              <a:spcBef>
                <a:spcPts val="0"/>
              </a:spcBef>
              <a:spcAft>
                <a:spcPts val="0"/>
              </a:spcAft>
              <a:buSzPts val="1000"/>
              <a:buNone/>
              <a:defRPr sz="1333"/>
            </a:lvl4pPr>
            <a:lvl5pPr lvl="4" algn="r" rtl="0">
              <a:lnSpc>
                <a:spcPct val="100000"/>
              </a:lnSpc>
              <a:spcBef>
                <a:spcPts val="0"/>
              </a:spcBef>
              <a:spcAft>
                <a:spcPts val="0"/>
              </a:spcAft>
              <a:buSzPts val="1000"/>
              <a:buNone/>
              <a:defRPr sz="1333"/>
            </a:lvl5pPr>
            <a:lvl6pPr lvl="5" algn="r" rtl="0">
              <a:lnSpc>
                <a:spcPct val="100000"/>
              </a:lnSpc>
              <a:spcBef>
                <a:spcPts val="0"/>
              </a:spcBef>
              <a:spcAft>
                <a:spcPts val="0"/>
              </a:spcAft>
              <a:buSzPts val="1000"/>
              <a:buNone/>
              <a:defRPr sz="1333"/>
            </a:lvl6pPr>
            <a:lvl7pPr lvl="6" algn="r" rtl="0">
              <a:lnSpc>
                <a:spcPct val="100000"/>
              </a:lnSpc>
              <a:spcBef>
                <a:spcPts val="0"/>
              </a:spcBef>
              <a:spcAft>
                <a:spcPts val="0"/>
              </a:spcAft>
              <a:buSzPts val="1000"/>
              <a:buNone/>
              <a:defRPr sz="1333"/>
            </a:lvl7pPr>
            <a:lvl8pPr lvl="7" algn="r" rtl="0">
              <a:lnSpc>
                <a:spcPct val="100000"/>
              </a:lnSpc>
              <a:spcBef>
                <a:spcPts val="0"/>
              </a:spcBef>
              <a:spcAft>
                <a:spcPts val="0"/>
              </a:spcAft>
              <a:buSzPts val="1000"/>
              <a:buNone/>
              <a:defRPr sz="1333"/>
            </a:lvl8pPr>
            <a:lvl9pPr lvl="8" algn="r" rtl="0">
              <a:lnSpc>
                <a:spcPct val="100000"/>
              </a:lnSpc>
              <a:spcBef>
                <a:spcPts val="0"/>
              </a:spcBef>
              <a:spcAft>
                <a:spcPts val="0"/>
              </a:spcAft>
              <a:buSzPts val="1000"/>
              <a:buNone/>
              <a:defRPr sz="1333"/>
            </a:lvl9pPr>
          </a:lstStyle>
          <a:p>
            <a:r>
              <a:rPr lang="en-US"/>
              <a:t>Click to edit Master subtitle style</a:t>
            </a:r>
            <a:endParaRPr/>
          </a:p>
        </p:txBody>
      </p:sp>
      <p:sp>
        <p:nvSpPr>
          <p:cNvPr id="76" name="Google Shape;76;p14"/>
          <p:cNvSpPr txBox="1">
            <a:spLocks noGrp="1"/>
          </p:cNvSpPr>
          <p:nvPr>
            <p:ph type="ctrTitle" idx="2"/>
          </p:nvPr>
        </p:nvSpPr>
        <p:spPr>
          <a:xfrm>
            <a:off x="854017" y="2620067"/>
            <a:ext cx="3492400" cy="5132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Font typeface="Teko"/>
              <a:buNone/>
              <a:defRPr sz="2400">
                <a:latin typeface="Teko"/>
                <a:ea typeface="Teko"/>
                <a:cs typeface="Teko"/>
                <a:sym typeface="Teko"/>
              </a:defRPr>
            </a:lvl1pPr>
            <a:lvl2pPr lvl="1" algn="r" rtl="0">
              <a:spcBef>
                <a:spcPts val="0"/>
              </a:spcBef>
              <a:spcAft>
                <a:spcPts val="0"/>
              </a:spcAft>
              <a:buSzPts val="1800"/>
              <a:buFont typeface="Teko"/>
              <a:buNone/>
              <a:defRPr sz="2400">
                <a:latin typeface="Teko"/>
                <a:ea typeface="Teko"/>
                <a:cs typeface="Teko"/>
                <a:sym typeface="Teko"/>
              </a:defRPr>
            </a:lvl2pPr>
            <a:lvl3pPr lvl="2" algn="r" rtl="0">
              <a:spcBef>
                <a:spcPts val="0"/>
              </a:spcBef>
              <a:spcAft>
                <a:spcPts val="0"/>
              </a:spcAft>
              <a:buSzPts val="1800"/>
              <a:buFont typeface="Teko"/>
              <a:buNone/>
              <a:defRPr sz="2400">
                <a:latin typeface="Teko"/>
                <a:ea typeface="Teko"/>
                <a:cs typeface="Teko"/>
                <a:sym typeface="Teko"/>
              </a:defRPr>
            </a:lvl3pPr>
            <a:lvl4pPr lvl="3" algn="r" rtl="0">
              <a:spcBef>
                <a:spcPts val="0"/>
              </a:spcBef>
              <a:spcAft>
                <a:spcPts val="0"/>
              </a:spcAft>
              <a:buSzPts val="1800"/>
              <a:buFont typeface="Teko"/>
              <a:buNone/>
              <a:defRPr sz="2400">
                <a:latin typeface="Teko"/>
                <a:ea typeface="Teko"/>
                <a:cs typeface="Teko"/>
                <a:sym typeface="Teko"/>
              </a:defRPr>
            </a:lvl4pPr>
            <a:lvl5pPr lvl="4" algn="r" rtl="0">
              <a:spcBef>
                <a:spcPts val="0"/>
              </a:spcBef>
              <a:spcAft>
                <a:spcPts val="0"/>
              </a:spcAft>
              <a:buSzPts val="1800"/>
              <a:buFont typeface="Teko"/>
              <a:buNone/>
              <a:defRPr sz="2400">
                <a:latin typeface="Teko"/>
                <a:ea typeface="Teko"/>
                <a:cs typeface="Teko"/>
                <a:sym typeface="Teko"/>
              </a:defRPr>
            </a:lvl5pPr>
            <a:lvl6pPr lvl="5" algn="r" rtl="0">
              <a:spcBef>
                <a:spcPts val="0"/>
              </a:spcBef>
              <a:spcAft>
                <a:spcPts val="0"/>
              </a:spcAft>
              <a:buSzPts val="1800"/>
              <a:buFont typeface="Teko"/>
              <a:buNone/>
              <a:defRPr sz="2400">
                <a:latin typeface="Teko"/>
                <a:ea typeface="Teko"/>
                <a:cs typeface="Teko"/>
                <a:sym typeface="Teko"/>
              </a:defRPr>
            </a:lvl6pPr>
            <a:lvl7pPr lvl="6" algn="r" rtl="0">
              <a:spcBef>
                <a:spcPts val="0"/>
              </a:spcBef>
              <a:spcAft>
                <a:spcPts val="0"/>
              </a:spcAft>
              <a:buSzPts val="1800"/>
              <a:buFont typeface="Teko"/>
              <a:buNone/>
              <a:defRPr sz="2400">
                <a:latin typeface="Teko"/>
                <a:ea typeface="Teko"/>
                <a:cs typeface="Teko"/>
                <a:sym typeface="Teko"/>
              </a:defRPr>
            </a:lvl7pPr>
            <a:lvl8pPr lvl="7" algn="r" rtl="0">
              <a:spcBef>
                <a:spcPts val="0"/>
              </a:spcBef>
              <a:spcAft>
                <a:spcPts val="0"/>
              </a:spcAft>
              <a:buSzPts val="1800"/>
              <a:buFont typeface="Teko"/>
              <a:buNone/>
              <a:defRPr sz="2400">
                <a:latin typeface="Teko"/>
                <a:ea typeface="Teko"/>
                <a:cs typeface="Teko"/>
                <a:sym typeface="Teko"/>
              </a:defRPr>
            </a:lvl8pPr>
            <a:lvl9pPr lvl="8" algn="r"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
        <p:nvSpPr>
          <p:cNvPr id="77" name="Google Shape;77;p14"/>
          <p:cNvSpPr txBox="1">
            <a:spLocks noGrp="1"/>
          </p:cNvSpPr>
          <p:nvPr>
            <p:ph type="subTitle" idx="3"/>
          </p:nvPr>
        </p:nvSpPr>
        <p:spPr>
          <a:xfrm>
            <a:off x="7845571" y="4654433"/>
            <a:ext cx="3184400" cy="81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
        <p:nvSpPr>
          <p:cNvPr id="78" name="Google Shape;78;p14"/>
          <p:cNvSpPr txBox="1">
            <a:spLocks noGrp="1"/>
          </p:cNvSpPr>
          <p:nvPr>
            <p:ph type="ctrTitle" idx="4"/>
          </p:nvPr>
        </p:nvSpPr>
        <p:spPr>
          <a:xfrm>
            <a:off x="7845584" y="4344567"/>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a:buNone/>
              <a:defRPr sz="2400">
                <a:latin typeface="Teko"/>
                <a:ea typeface="Teko"/>
                <a:cs typeface="Teko"/>
                <a:sym typeface="Teko"/>
              </a:defRPr>
            </a:lvl1pPr>
            <a:lvl2pPr lvl="1" rtl="0">
              <a:spcBef>
                <a:spcPts val="0"/>
              </a:spcBef>
              <a:spcAft>
                <a:spcPts val="0"/>
              </a:spcAft>
              <a:buSzPts val="1800"/>
              <a:buFont typeface="Teko"/>
              <a:buNone/>
              <a:defRPr sz="2400">
                <a:latin typeface="Teko"/>
                <a:ea typeface="Teko"/>
                <a:cs typeface="Teko"/>
                <a:sym typeface="Teko"/>
              </a:defRPr>
            </a:lvl2pPr>
            <a:lvl3pPr lvl="2" rtl="0">
              <a:spcBef>
                <a:spcPts val="0"/>
              </a:spcBef>
              <a:spcAft>
                <a:spcPts val="0"/>
              </a:spcAft>
              <a:buSzPts val="1800"/>
              <a:buFont typeface="Teko"/>
              <a:buNone/>
              <a:defRPr sz="2400">
                <a:latin typeface="Teko"/>
                <a:ea typeface="Teko"/>
                <a:cs typeface="Teko"/>
                <a:sym typeface="Teko"/>
              </a:defRPr>
            </a:lvl3pPr>
            <a:lvl4pPr lvl="3" rtl="0">
              <a:spcBef>
                <a:spcPts val="0"/>
              </a:spcBef>
              <a:spcAft>
                <a:spcPts val="0"/>
              </a:spcAft>
              <a:buSzPts val="1800"/>
              <a:buFont typeface="Teko"/>
              <a:buNone/>
              <a:defRPr sz="2400">
                <a:latin typeface="Teko"/>
                <a:ea typeface="Teko"/>
                <a:cs typeface="Teko"/>
                <a:sym typeface="Teko"/>
              </a:defRPr>
            </a:lvl4pPr>
            <a:lvl5pPr lvl="4" rtl="0">
              <a:spcBef>
                <a:spcPts val="0"/>
              </a:spcBef>
              <a:spcAft>
                <a:spcPts val="0"/>
              </a:spcAft>
              <a:buSzPts val="1800"/>
              <a:buFont typeface="Teko"/>
              <a:buNone/>
              <a:defRPr sz="2400">
                <a:latin typeface="Teko"/>
                <a:ea typeface="Teko"/>
                <a:cs typeface="Teko"/>
                <a:sym typeface="Teko"/>
              </a:defRPr>
            </a:lvl5pPr>
            <a:lvl6pPr lvl="5" rtl="0">
              <a:spcBef>
                <a:spcPts val="0"/>
              </a:spcBef>
              <a:spcAft>
                <a:spcPts val="0"/>
              </a:spcAft>
              <a:buSzPts val="1800"/>
              <a:buFont typeface="Teko"/>
              <a:buNone/>
              <a:defRPr sz="2400">
                <a:latin typeface="Teko"/>
                <a:ea typeface="Teko"/>
                <a:cs typeface="Teko"/>
                <a:sym typeface="Teko"/>
              </a:defRPr>
            </a:lvl6pPr>
            <a:lvl7pPr lvl="6" rtl="0">
              <a:spcBef>
                <a:spcPts val="0"/>
              </a:spcBef>
              <a:spcAft>
                <a:spcPts val="0"/>
              </a:spcAft>
              <a:buSzPts val="1800"/>
              <a:buFont typeface="Teko"/>
              <a:buNone/>
              <a:defRPr sz="2400">
                <a:latin typeface="Teko"/>
                <a:ea typeface="Teko"/>
                <a:cs typeface="Teko"/>
                <a:sym typeface="Teko"/>
              </a:defRPr>
            </a:lvl7pPr>
            <a:lvl8pPr lvl="7" rtl="0">
              <a:spcBef>
                <a:spcPts val="0"/>
              </a:spcBef>
              <a:spcAft>
                <a:spcPts val="0"/>
              </a:spcAft>
              <a:buSzPts val="1800"/>
              <a:buFont typeface="Teko"/>
              <a:buNone/>
              <a:defRPr sz="2400">
                <a:latin typeface="Teko"/>
                <a:ea typeface="Teko"/>
                <a:cs typeface="Teko"/>
                <a:sym typeface="Teko"/>
              </a:defRPr>
            </a:lvl8pPr>
            <a:lvl9pPr lvl="8" rtl="0">
              <a:spcBef>
                <a:spcPts val="0"/>
              </a:spcBef>
              <a:spcAft>
                <a:spcPts val="0"/>
              </a:spcAft>
              <a:buSzPts val="1800"/>
              <a:buFont typeface="Teko"/>
              <a:buNone/>
              <a:defRPr sz="24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100718318"/>
      </p:ext>
    </p:extLst>
  </p:cSld>
  <p:clrMapOvr>
    <a:masterClrMapping/>
  </p:clrMapOvr>
  <p:hf hdr="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 body text">
  <p:cSld name="Title + body text">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389457" rtl="0">
              <a:spcBef>
                <a:spcPts val="0"/>
              </a:spcBef>
              <a:spcAft>
                <a:spcPts val="0"/>
              </a:spcAft>
              <a:buSzPts val="1000"/>
              <a:buChar char="●"/>
              <a:defRPr sz="1333"/>
            </a:lvl1pPr>
            <a:lvl2pPr marL="1219170" lvl="1" indent="-389457" rtl="0">
              <a:spcBef>
                <a:spcPts val="2133"/>
              </a:spcBef>
              <a:spcAft>
                <a:spcPts val="0"/>
              </a:spcAft>
              <a:buSzPts val="1000"/>
              <a:buChar char="○"/>
              <a:defRPr sz="1333"/>
            </a:lvl2pPr>
            <a:lvl3pPr marL="1828754" lvl="2" indent="-389457" rtl="0">
              <a:spcBef>
                <a:spcPts val="2133"/>
              </a:spcBef>
              <a:spcAft>
                <a:spcPts val="0"/>
              </a:spcAft>
              <a:buSzPts val="1000"/>
              <a:buChar char="■"/>
              <a:defRPr sz="1333"/>
            </a:lvl3pPr>
            <a:lvl4pPr marL="2438339" lvl="3" indent="-389457" rtl="0">
              <a:spcBef>
                <a:spcPts val="2133"/>
              </a:spcBef>
              <a:spcAft>
                <a:spcPts val="0"/>
              </a:spcAft>
              <a:buSzPts val="1000"/>
              <a:buChar char="●"/>
              <a:defRPr sz="1333"/>
            </a:lvl4pPr>
            <a:lvl5pPr marL="3047924" lvl="4" indent="-389457" rtl="0">
              <a:spcBef>
                <a:spcPts val="2133"/>
              </a:spcBef>
              <a:spcAft>
                <a:spcPts val="0"/>
              </a:spcAft>
              <a:buSzPts val="1000"/>
              <a:buChar char="○"/>
              <a:defRPr sz="1333"/>
            </a:lvl5pPr>
            <a:lvl6pPr marL="3657509" lvl="5" indent="-389457" rtl="0">
              <a:spcBef>
                <a:spcPts val="2133"/>
              </a:spcBef>
              <a:spcAft>
                <a:spcPts val="0"/>
              </a:spcAft>
              <a:buSzPts val="1000"/>
              <a:buChar char="■"/>
              <a:defRPr sz="1333"/>
            </a:lvl6pPr>
            <a:lvl7pPr marL="4267093" lvl="6" indent="-389457" rtl="0">
              <a:spcBef>
                <a:spcPts val="2133"/>
              </a:spcBef>
              <a:spcAft>
                <a:spcPts val="0"/>
              </a:spcAft>
              <a:buSzPts val="1000"/>
              <a:buChar char="●"/>
              <a:defRPr sz="1333"/>
            </a:lvl7pPr>
            <a:lvl8pPr marL="4876678" lvl="7" indent="-389457" rtl="0">
              <a:spcBef>
                <a:spcPts val="2133"/>
              </a:spcBef>
              <a:spcAft>
                <a:spcPts val="0"/>
              </a:spcAft>
              <a:buSzPts val="1000"/>
              <a:buChar char="○"/>
              <a:defRPr sz="1333"/>
            </a:lvl8pPr>
            <a:lvl9pPr marL="5486263" lvl="8" indent="-389457" rtl="0">
              <a:spcBef>
                <a:spcPts val="2133"/>
              </a:spcBef>
              <a:spcAft>
                <a:spcPts val="2133"/>
              </a:spcAft>
              <a:buSzPts val="1000"/>
              <a:buChar char="■"/>
              <a:defRPr sz="1333"/>
            </a:lvl9pPr>
          </a:lstStyle>
          <a:p>
            <a:pPr lvl="0"/>
            <a:r>
              <a:rPr lang="en-US"/>
              <a:t>Click to edit Master text styles</a:t>
            </a:r>
          </a:p>
        </p:txBody>
      </p:sp>
      <p:sp>
        <p:nvSpPr>
          <p:cNvPr id="81" name="Google Shape;81;p15"/>
          <p:cNvSpPr txBox="1">
            <a:spLocks noGrp="1"/>
          </p:cNvSpPr>
          <p:nvPr>
            <p:ph type="title"/>
          </p:nvPr>
        </p:nvSpPr>
        <p:spPr>
          <a:xfrm>
            <a:off x="6297329" y="1683567"/>
            <a:ext cx="5077600" cy="119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3200">
                <a:latin typeface="Teko"/>
                <a:ea typeface="Teko"/>
                <a:cs typeface="Teko"/>
                <a:sym typeface="Teko"/>
              </a:defRPr>
            </a:lvl1pPr>
            <a:lvl2pPr lvl="1" algn="r" rtl="0">
              <a:spcBef>
                <a:spcPts val="0"/>
              </a:spcBef>
              <a:spcAft>
                <a:spcPts val="0"/>
              </a:spcAft>
              <a:buSzPts val="2400"/>
              <a:buFont typeface="Teko"/>
              <a:buNone/>
              <a:defRPr sz="3200">
                <a:latin typeface="Teko"/>
                <a:ea typeface="Teko"/>
                <a:cs typeface="Teko"/>
                <a:sym typeface="Teko"/>
              </a:defRPr>
            </a:lvl2pPr>
            <a:lvl3pPr lvl="2" algn="r" rtl="0">
              <a:spcBef>
                <a:spcPts val="0"/>
              </a:spcBef>
              <a:spcAft>
                <a:spcPts val="0"/>
              </a:spcAft>
              <a:buSzPts val="2400"/>
              <a:buFont typeface="Teko"/>
              <a:buNone/>
              <a:defRPr sz="3200">
                <a:latin typeface="Teko"/>
                <a:ea typeface="Teko"/>
                <a:cs typeface="Teko"/>
                <a:sym typeface="Teko"/>
              </a:defRPr>
            </a:lvl3pPr>
            <a:lvl4pPr lvl="3" algn="r" rtl="0">
              <a:spcBef>
                <a:spcPts val="0"/>
              </a:spcBef>
              <a:spcAft>
                <a:spcPts val="0"/>
              </a:spcAft>
              <a:buSzPts val="2400"/>
              <a:buFont typeface="Teko"/>
              <a:buNone/>
              <a:defRPr sz="3200">
                <a:latin typeface="Teko"/>
                <a:ea typeface="Teko"/>
                <a:cs typeface="Teko"/>
                <a:sym typeface="Teko"/>
              </a:defRPr>
            </a:lvl4pPr>
            <a:lvl5pPr lvl="4" algn="r" rtl="0">
              <a:spcBef>
                <a:spcPts val="0"/>
              </a:spcBef>
              <a:spcAft>
                <a:spcPts val="0"/>
              </a:spcAft>
              <a:buSzPts val="2400"/>
              <a:buFont typeface="Teko"/>
              <a:buNone/>
              <a:defRPr sz="3200">
                <a:latin typeface="Teko"/>
                <a:ea typeface="Teko"/>
                <a:cs typeface="Teko"/>
                <a:sym typeface="Teko"/>
              </a:defRPr>
            </a:lvl5pPr>
            <a:lvl6pPr lvl="5" algn="r" rtl="0">
              <a:spcBef>
                <a:spcPts val="0"/>
              </a:spcBef>
              <a:spcAft>
                <a:spcPts val="0"/>
              </a:spcAft>
              <a:buSzPts val="2400"/>
              <a:buFont typeface="Teko"/>
              <a:buNone/>
              <a:defRPr sz="3200">
                <a:latin typeface="Teko"/>
                <a:ea typeface="Teko"/>
                <a:cs typeface="Teko"/>
                <a:sym typeface="Teko"/>
              </a:defRPr>
            </a:lvl6pPr>
            <a:lvl7pPr lvl="6" algn="r" rtl="0">
              <a:spcBef>
                <a:spcPts val="0"/>
              </a:spcBef>
              <a:spcAft>
                <a:spcPts val="0"/>
              </a:spcAft>
              <a:buSzPts val="2400"/>
              <a:buFont typeface="Teko"/>
              <a:buNone/>
              <a:defRPr sz="3200">
                <a:latin typeface="Teko"/>
                <a:ea typeface="Teko"/>
                <a:cs typeface="Teko"/>
                <a:sym typeface="Teko"/>
              </a:defRPr>
            </a:lvl7pPr>
            <a:lvl8pPr lvl="7" algn="r" rtl="0">
              <a:spcBef>
                <a:spcPts val="0"/>
              </a:spcBef>
              <a:spcAft>
                <a:spcPts val="0"/>
              </a:spcAft>
              <a:buSzPts val="2400"/>
              <a:buFont typeface="Teko"/>
              <a:buNone/>
              <a:defRPr sz="3200">
                <a:latin typeface="Teko"/>
                <a:ea typeface="Teko"/>
                <a:cs typeface="Teko"/>
                <a:sym typeface="Teko"/>
              </a:defRPr>
            </a:lvl8pPr>
            <a:lvl9pPr lvl="8" algn="r" rtl="0">
              <a:spcBef>
                <a:spcPts val="0"/>
              </a:spcBef>
              <a:spcAft>
                <a:spcPts val="0"/>
              </a:spcAft>
              <a:buSzPts val="2400"/>
              <a:buFont typeface="Teko"/>
              <a:buNone/>
              <a:defRPr sz="3200">
                <a:latin typeface="Teko"/>
                <a:ea typeface="Teko"/>
                <a:cs typeface="Teko"/>
                <a:sym typeface="Teko"/>
              </a:defRPr>
            </a:lvl9pPr>
          </a:lstStyle>
          <a:p>
            <a:r>
              <a:rPr lang="en-US"/>
              <a:t>Click to edit Master title style</a:t>
            </a:r>
            <a:endParaRPr/>
          </a:p>
        </p:txBody>
      </p:sp>
    </p:spTree>
    <p:extLst>
      <p:ext uri="{BB962C8B-B14F-4D97-AF65-F5344CB8AC3E}">
        <p14:creationId xmlns:p14="http://schemas.microsoft.com/office/powerpoint/2010/main" val="119792403"/>
      </p:ext>
    </p:extLst>
  </p:cSld>
  <p:clrMapOvr>
    <a:masterClrMapping/>
  </p:clrMapOvr>
  <p:hf hdr="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 text 5">
  <p:cSld name="Title + text 5">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2036900" y="1141600"/>
            <a:ext cx="3071600" cy="135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Clr>
                <a:srgbClr val="000000"/>
              </a:buClr>
              <a:buSzPts val="2400"/>
              <a:buNone/>
              <a:defRPr sz="3200">
                <a:solidFill>
                  <a:srgbClr val="000000"/>
                </a:solidFill>
              </a:defRPr>
            </a:lvl2pPr>
            <a:lvl3pPr lvl="2" algn="ctr" rtl="0">
              <a:spcBef>
                <a:spcPts val="0"/>
              </a:spcBef>
              <a:spcAft>
                <a:spcPts val="0"/>
              </a:spcAft>
              <a:buClr>
                <a:srgbClr val="000000"/>
              </a:buClr>
              <a:buSzPts val="2400"/>
              <a:buNone/>
              <a:defRPr sz="3200">
                <a:solidFill>
                  <a:srgbClr val="000000"/>
                </a:solidFill>
              </a:defRPr>
            </a:lvl3pPr>
            <a:lvl4pPr lvl="3" algn="ctr" rtl="0">
              <a:spcBef>
                <a:spcPts val="0"/>
              </a:spcBef>
              <a:spcAft>
                <a:spcPts val="0"/>
              </a:spcAft>
              <a:buClr>
                <a:srgbClr val="000000"/>
              </a:buClr>
              <a:buSzPts val="2400"/>
              <a:buNone/>
              <a:defRPr sz="3200">
                <a:solidFill>
                  <a:srgbClr val="000000"/>
                </a:solidFill>
              </a:defRPr>
            </a:lvl4pPr>
            <a:lvl5pPr lvl="4" algn="ctr" rtl="0">
              <a:spcBef>
                <a:spcPts val="0"/>
              </a:spcBef>
              <a:spcAft>
                <a:spcPts val="0"/>
              </a:spcAft>
              <a:buClr>
                <a:srgbClr val="000000"/>
              </a:buClr>
              <a:buSzPts val="2400"/>
              <a:buNone/>
              <a:defRPr sz="3200">
                <a:solidFill>
                  <a:srgbClr val="000000"/>
                </a:solidFill>
              </a:defRPr>
            </a:lvl5pPr>
            <a:lvl6pPr lvl="5" algn="ctr" rtl="0">
              <a:spcBef>
                <a:spcPts val="0"/>
              </a:spcBef>
              <a:spcAft>
                <a:spcPts val="0"/>
              </a:spcAft>
              <a:buClr>
                <a:srgbClr val="000000"/>
              </a:buClr>
              <a:buSzPts val="2400"/>
              <a:buNone/>
              <a:defRPr sz="3200">
                <a:solidFill>
                  <a:srgbClr val="000000"/>
                </a:solidFill>
              </a:defRPr>
            </a:lvl6pPr>
            <a:lvl7pPr lvl="6" algn="ctr" rtl="0">
              <a:spcBef>
                <a:spcPts val="0"/>
              </a:spcBef>
              <a:spcAft>
                <a:spcPts val="0"/>
              </a:spcAft>
              <a:buClr>
                <a:srgbClr val="000000"/>
              </a:buClr>
              <a:buSzPts val="2400"/>
              <a:buNone/>
              <a:defRPr sz="3200">
                <a:solidFill>
                  <a:srgbClr val="000000"/>
                </a:solidFill>
              </a:defRPr>
            </a:lvl7pPr>
            <a:lvl8pPr lvl="7" algn="ctr" rtl="0">
              <a:spcBef>
                <a:spcPts val="0"/>
              </a:spcBef>
              <a:spcAft>
                <a:spcPts val="0"/>
              </a:spcAft>
              <a:buClr>
                <a:srgbClr val="000000"/>
              </a:buClr>
              <a:buSzPts val="2400"/>
              <a:buNone/>
              <a:defRPr sz="3200">
                <a:solidFill>
                  <a:srgbClr val="000000"/>
                </a:solidFill>
              </a:defRPr>
            </a:lvl8pPr>
            <a:lvl9pPr lvl="8" algn="ctr" rtl="0">
              <a:spcBef>
                <a:spcPts val="0"/>
              </a:spcBef>
              <a:spcAft>
                <a:spcPts val="0"/>
              </a:spcAft>
              <a:buClr>
                <a:srgbClr val="000000"/>
              </a:buClr>
              <a:buSzPts val="2400"/>
              <a:buNone/>
              <a:defRPr sz="3200">
                <a:solidFill>
                  <a:srgbClr val="000000"/>
                </a:solidFill>
              </a:defRPr>
            </a:lvl9pPr>
          </a:lstStyle>
          <a:p>
            <a:r>
              <a:rPr lang="en-US"/>
              <a:t>Click to edit Master title style</a:t>
            </a:r>
            <a:endParaRPr/>
          </a:p>
        </p:txBody>
      </p:sp>
      <p:sp>
        <p:nvSpPr>
          <p:cNvPr id="84" name="Google Shape;84;p16"/>
          <p:cNvSpPr txBox="1">
            <a:spLocks noGrp="1"/>
          </p:cNvSpPr>
          <p:nvPr>
            <p:ph type="subTitle" idx="1"/>
          </p:nvPr>
        </p:nvSpPr>
        <p:spPr>
          <a:xfrm>
            <a:off x="1924900" y="2834733"/>
            <a:ext cx="3295600" cy="2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r>
              <a:rPr lang="en-US"/>
              <a:t>Click to edit Master subtitle style</a:t>
            </a:r>
            <a:endParaRPr/>
          </a:p>
        </p:txBody>
      </p:sp>
    </p:spTree>
    <p:extLst>
      <p:ext uri="{BB962C8B-B14F-4D97-AF65-F5344CB8AC3E}">
        <p14:creationId xmlns:p14="http://schemas.microsoft.com/office/powerpoint/2010/main" val="2549439495"/>
      </p:ext>
    </p:extLst>
  </p:cSld>
  <p:clrMapOvr>
    <a:masterClrMapping/>
  </p:clrMapOvr>
  <p:hf hdr="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redits">
  <p:cSld name="Credi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519992" y="2846400"/>
            <a:ext cx="3932800" cy="1968000"/>
          </a:xfrm>
          <a:prstGeom prst="rect">
            <a:avLst/>
          </a:prstGeom>
        </p:spPr>
        <p:txBody>
          <a:bodyPr spcFirstLastPara="1" wrap="square" lIns="91425" tIns="91425" rIns="91425" bIns="91425" anchor="t" anchorCtr="0">
            <a:noAutofit/>
          </a:bodyPr>
          <a:lstStyle>
            <a:lvl1pPr marL="609585" lvl="0" indent="-389457" rtl="0">
              <a:spcBef>
                <a:spcPts val="0"/>
              </a:spcBef>
              <a:spcAft>
                <a:spcPts val="0"/>
              </a:spcAft>
              <a:buSzPts val="1000"/>
              <a:buChar char="●"/>
              <a:defRPr sz="1333"/>
            </a:lvl1pPr>
            <a:lvl2pPr marL="1219170" lvl="1" indent="-389457" rtl="0">
              <a:spcBef>
                <a:spcPts val="2133"/>
              </a:spcBef>
              <a:spcAft>
                <a:spcPts val="0"/>
              </a:spcAft>
              <a:buSzPts val="1000"/>
              <a:buChar char="○"/>
              <a:defRPr sz="1333"/>
            </a:lvl2pPr>
            <a:lvl3pPr marL="1828754" lvl="2" indent="-389457" rtl="0">
              <a:spcBef>
                <a:spcPts val="2133"/>
              </a:spcBef>
              <a:spcAft>
                <a:spcPts val="0"/>
              </a:spcAft>
              <a:buSzPts val="1000"/>
              <a:buChar char="■"/>
              <a:defRPr sz="1333"/>
            </a:lvl3pPr>
            <a:lvl4pPr marL="2438339" lvl="3" indent="-389457" rtl="0">
              <a:spcBef>
                <a:spcPts val="2133"/>
              </a:spcBef>
              <a:spcAft>
                <a:spcPts val="0"/>
              </a:spcAft>
              <a:buSzPts val="1000"/>
              <a:buChar char="●"/>
              <a:defRPr sz="1333"/>
            </a:lvl4pPr>
            <a:lvl5pPr marL="3047924" lvl="4" indent="-389457" rtl="0">
              <a:spcBef>
                <a:spcPts val="2133"/>
              </a:spcBef>
              <a:spcAft>
                <a:spcPts val="0"/>
              </a:spcAft>
              <a:buSzPts val="1000"/>
              <a:buChar char="○"/>
              <a:defRPr sz="1333"/>
            </a:lvl5pPr>
            <a:lvl6pPr marL="3657509" lvl="5" indent="-389457" rtl="0">
              <a:spcBef>
                <a:spcPts val="2133"/>
              </a:spcBef>
              <a:spcAft>
                <a:spcPts val="0"/>
              </a:spcAft>
              <a:buSzPts val="1000"/>
              <a:buChar char="■"/>
              <a:defRPr sz="1333"/>
            </a:lvl6pPr>
            <a:lvl7pPr marL="4267093" lvl="6" indent="-389457" rtl="0">
              <a:spcBef>
                <a:spcPts val="2133"/>
              </a:spcBef>
              <a:spcAft>
                <a:spcPts val="0"/>
              </a:spcAft>
              <a:buSzPts val="1000"/>
              <a:buChar char="●"/>
              <a:defRPr sz="1333"/>
            </a:lvl7pPr>
            <a:lvl8pPr marL="4876678" lvl="7" indent="-389457" rtl="0">
              <a:spcBef>
                <a:spcPts val="2133"/>
              </a:spcBef>
              <a:spcAft>
                <a:spcPts val="0"/>
              </a:spcAft>
              <a:buSzPts val="1000"/>
              <a:buChar char="○"/>
              <a:defRPr sz="1333"/>
            </a:lvl8pPr>
            <a:lvl9pPr marL="5486263" lvl="8" indent="-389457" rtl="0">
              <a:spcBef>
                <a:spcPts val="2133"/>
              </a:spcBef>
              <a:spcAft>
                <a:spcPts val="2133"/>
              </a:spcAft>
              <a:buSzPts val="1000"/>
              <a:buChar char="■"/>
              <a:defRPr sz="1333"/>
            </a:lvl9pPr>
          </a:lstStyle>
          <a:p>
            <a:pPr lvl="0"/>
            <a:r>
              <a:rPr lang="en-US"/>
              <a:t>Click to edit Master text styles</a:t>
            </a:r>
          </a:p>
        </p:txBody>
      </p:sp>
      <p:sp>
        <p:nvSpPr>
          <p:cNvPr id="87" name="Google Shape;87;p17"/>
          <p:cNvSpPr txBox="1">
            <a:spLocks noGrp="1"/>
          </p:cNvSpPr>
          <p:nvPr>
            <p:ph type="subTitle" idx="2"/>
          </p:nvPr>
        </p:nvSpPr>
        <p:spPr>
          <a:xfrm>
            <a:off x="1460867" y="2032600"/>
            <a:ext cx="2106800" cy="5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atin typeface="Teko Medium"/>
                <a:ea typeface="Teko Medium"/>
                <a:cs typeface="Teko Medium"/>
                <a:sym typeface="Teko Medium"/>
              </a:defRPr>
            </a:lvl1pPr>
            <a:lvl2pPr lvl="1" rtl="0">
              <a:spcBef>
                <a:spcPts val="2133"/>
              </a:spcBef>
              <a:spcAft>
                <a:spcPts val="0"/>
              </a:spcAft>
              <a:buNone/>
              <a:defRPr sz="1333">
                <a:latin typeface="Teko Medium"/>
                <a:ea typeface="Teko Medium"/>
                <a:cs typeface="Teko Medium"/>
                <a:sym typeface="Teko Medium"/>
              </a:defRPr>
            </a:lvl2pPr>
            <a:lvl3pPr lvl="2" rtl="0">
              <a:spcBef>
                <a:spcPts val="2133"/>
              </a:spcBef>
              <a:spcAft>
                <a:spcPts val="0"/>
              </a:spcAft>
              <a:buNone/>
              <a:defRPr sz="1333">
                <a:latin typeface="Teko Medium"/>
                <a:ea typeface="Teko Medium"/>
                <a:cs typeface="Teko Medium"/>
                <a:sym typeface="Teko Medium"/>
              </a:defRPr>
            </a:lvl3pPr>
            <a:lvl4pPr lvl="3" rtl="0">
              <a:spcBef>
                <a:spcPts val="2133"/>
              </a:spcBef>
              <a:spcAft>
                <a:spcPts val="0"/>
              </a:spcAft>
              <a:buNone/>
              <a:defRPr sz="1333">
                <a:latin typeface="Teko Medium"/>
                <a:ea typeface="Teko Medium"/>
                <a:cs typeface="Teko Medium"/>
                <a:sym typeface="Teko Medium"/>
              </a:defRPr>
            </a:lvl4pPr>
            <a:lvl5pPr lvl="4" rtl="0">
              <a:spcBef>
                <a:spcPts val="2133"/>
              </a:spcBef>
              <a:spcAft>
                <a:spcPts val="0"/>
              </a:spcAft>
              <a:buNone/>
              <a:defRPr sz="1333">
                <a:latin typeface="Teko Medium"/>
                <a:ea typeface="Teko Medium"/>
                <a:cs typeface="Teko Medium"/>
                <a:sym typeface="Teko Medium"/>
              </a:defRPr>
            </a:lvl5pPr>
            <a:lvl6pPr lvl="5" rtl="0">
              <a:spcBef>
                <a:spcPts val="2133"/>
              </a:spcBef>
              <a:spcAft>
                <a:spcPts val="0"/>
              </a:spcAft>
              <a:buNone/>
              <a:defRPr sz="1333">
                <a:latin typeface="Teko Medium"/>
                <a:ea typeface="Teko Medium"/>
                <a:cs typeface="Teko Medium"/>
                <a:sym typeface="Teko Medium"/>
              </a:defRPr>
            </a:lvl6pPr>
            <a:lvl7pPr lvl="6" rtl="0">
              <a:spcBef>
                <a:spcPts val="2133"/>
              </a:spcBef>
              <a:spcAft>
                <a:spcPts val="0"/>
              </a:spcAft>
              <a:buNone/>
              <a:defRPr sz="1333">
                <a:latin typeface="Teko Medium"/>
                <a:ea typeface="Teko Medium"/>
                <a:cs typeface="Teko Medium"/>
                <a:sym typeface="Teko Medium"/>
              </a:defRPr>
            </a:lvl7pPr>
            <a:lvl8pPr lvl="7" rtl="0">
              <a:spcBef>
                <a:spcPts val="2133"/>
              </a:spcBef>
              <a:spcAft>
                <a:spcPts val="0"/>
              </a:spcAft>
              <a:buNone/>
              <a:defRPr sz="1333">
                <a:latin typeface="Teko Medium"/>
                <a:ea typeface="Teko Medium"/>
                <a:cs typeface="Teko Medium"/>
                <a:sym typeface="Teko Medium"/>
              </a:defRPr>
            </a:lvl8pPr>
            <a:lvl9pPr lvl="8" rtl="0">
              <a:spcBef>
                <a:spcPts val="2133"/>
              </a:spcBef>
              <a:spcAft>
                <a:spcPts val="2133"/>
              </a:spcAft>
              <a:buNone/>
              <a:defRPr sz="1333">
                <a:latin typeface="Teko Medium"/>
                <a:ea typeface="Teko Medium"/>
                <a:cs typeface="Teko Medium"/>
                <a:sym typeface="Teko Medium"/>
              </a:defRPr>
            </a:lvl9pPr>
          </a:lstStyle>
          <a:p>
            <a:r>
              <a:rPr lang="en-US"/>
              <a:t>Click to edit Master subtitle style</a:t>
            </a:r>
            <a:endParaRPr/>
          </a:p>
        </p:txBody>
      </p:sp>
      <p:sp>
        <p:nvSpPr>
          <p:cNvPr id="88" name="Google Shape;88;p17"/>
          <p:cNvSpPr txBox="1">
            <a:spLocks noGrp="1"/>
          </p:cNvSpPr>
          <p:nvPr>
            <p:ph type="ctrTitle"/>
          </p:nvPr>
        </p:nvSpPr>
        <p:spPr>
          <a:xfrm>
            <a:off x="8038700" y="430400"/>
            <a:ext cx="3071600" cy="1356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Clr>
                <a:srgbClr val="000000"/>
              </a:buClr>
              <a:buSzPts val="2400"/>
              <a:buNone/>
              <a:defRPr sz="3200">
                <a:solidFill>
                  <a:srgbClr val="000000"/>
                </a:solidFill>
              </a:defRPr>
            </a:lvl2pPr>
            <a:lvl3pPr lvl="2" algn="ctr" rtl="0">
              <a:spcBef>
                <a:spcPts val="0"/>
              </a:spcBef>
              <a:spcAft>
                <a:spcPts val="0"/>
              </a:spcAft>
              <a:buClr>
                <a:srgbClr val="000000"/>
              </a:buClr>
              <a:buSzPts val="2400"/>
              <a:buNone/>
              <a:defRPr sz="3200">
                <a:solidFill>
                  <a:srgbClr val="000000"/>
                </a:solidFill>
              </a:defRPr>
            </a:lvl3pPr>
            <a:lvl4pPr lvl="3" algn="ctr" rtl="0">
              <a:spcBef>
                <a:spcPts val="0"/>
              </a:spcBef>
              <a:spcAft>
                <a:spcPts val="0"/>
              </a:spcAft>
              <a:buClr>
                <a:srgbClr val="000000"/>
              </a:buClr>
              <a:buSzPts val="2400"/>
              <a:buNone/>
              <a:defRPr sz="3200">
                <a:solidFill>
                  <a:srgbClr val="000000"/>
                </a:solidFill>
              </a:defRPr>
            </a:lvl4pPr>
            <a:lvl5pPr lvl="4" algn="ctr" rtl="0">
              <a:spcBef>
                <a:spcPts val="0"/>
              </a:spcBef>
              <a:spcAft>
                <a:spcPts val="0"/>
              </a:spcAft>
              <a:buClr>
                <a:srgbClr val="000000"/>
              </a:buClr>
              <a:buSzPts val="2400"/>
              <a:buNone/>
              <a:defRPr sz="3200">
                <a:solidFill>
                  <a:srgbClr val="000000"/>
                </a:solidFill>
              </a:defRPr>
            </a:lvl5pPr>
            <a:lvl6pPr lvl="5" algn="ctr" rtl="0">
              <a:spcBef>
                <a:spcPts val="0"/>
              </a:spcBef>
              <a:spcAft>
                <a:spcPts val="0"/>
              </a:spcAft>
              <a:buClr>
                <a:srgbClr val="000000"/>
              </a:buClr>
              <a:buSzPts val="2400"/>
              <a:buNone/>
              <a:defRPr sz="3200">
                <a:solidFill>
                  <a:srgbClr val="000000"/>
                </a:solidFill>
              </a:defRPr>
            </a:lvl6pPr>
            <a:lvl7pPr lvl="6" algn="ctr" rtl="0">
              <a:spcBef>
                <a:spcPts val="0"/>
              </a:spcBef>
              <a:spcAft>
                <a:spcPts val="0"/>
              </a:spcAft>
              <a:buClr>
                <a:srgbClr val="000000"/>
              </a:buClr>
              <a:buSzPts val="2400"/>
              <a:buNone/>
              <a:defRPr sz="3200">
                <a:solidFill>
                  <a:srgbClr val="000000"/>
                </a:solidFill>
              </a:defRPr>
            </a:lvl7pPr>
            <a:lvl8pPr lvl="7" algn="ctr" rtl="0">
              <a:spcBef>
                <a:spcPts val="0"/>
              </a:spcBef>
              <a:spcAft>
                <a:spcPts val="0"/>
              </a:spcAft>
              <a:buClr>
                <a:srgbClr val="000000"/>
              </a:buClr>
              <a:buSzPts val="2400"/>
              <a:buNone/>
              <a:defRPr sz="3200">
                <a:solidFill>
                  <a:srgbClr val="000000"/>
                </a:solidFill>
              </a:defRPr>
            </a:lvl8pPr>
            <a:lvl9pPr lvl="8" algn="ctr" rtl="0">
              <a:spcBef>
                <a:spcPts val="0"/>
              </a:spcBef>
              <a:spcAft>
                <a:spcPts val="0"/>
              </a:spcAft>
              <a:buClr>
                <a:srgbClr val="000000"/>
              </a:buClr>
              <a:buSzPts val="2400"/>
              <a:buNone/>
              <a:defRPr sz="3200">
                <a:solidFill>
                  <a:srgbClr val="000000"/>
                </a:solidFill>
              </a:defRPr>
            </a:lvl9pPr>
          </a:lstStyle>
          <a:p>
            <a:r>
              <a:rPr lang="en-US"/>
              <a:t>Click to edit Master title style</a:t>
            </a:r>
            <a:endParaRPr/>
          </a:p>
        </p:txBody>
      </p:sp>
    </p:spTree>
    <p:extLst>
      <p:ext uri="{BB962C8B-B14F-4D97-AF65-F5344CB8AC3E}">
        <p14:creationId xmlns:p14="http://schemas.microsoft.com/office/powerpoint/2010/main" val="2755231045"/>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US"/>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680613388"/>
      </p:ext>
    </p:extLst>
  </p:cSld>
  <p:clrMapOvr>
    <a:masterClrMapping/>
  </p:clrMapOvr>
  <p:hf hdr="0"/>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Resources">
  <p:cSld name="Resources">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18"/>
          <p:cNvSpPr txBox="1">
            <a:spLocks noGrp="1"/>
          </p:cNvSpPr>
          <p:nvPr>
            <p:ph type="body" idx="1"/>
          </p:nvPr>
        </p:nvSpPr>
        <p:spPr>
          <a:xfrm>
            <a:off x="910400" y="1220800"/>
            <a:ext cx="3462400" cy="19680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SzPts val="800"/>
              <a:buChar char="●"/>
              <a:defRPr sz="1067"/>
            </a:lvl1pPr>
            <a:lvl2pPr marL="1219170" lvl="1" indent="-372524" rtl="0">
              <a:spcBef>
                <a:spcPts val="2133"/>
              </a:spcBef>
              <a:spcAft>
                <a:spcPts val="0"/>
              </a:spcAft>
              <a:buSzPts val="800"/>
              <a:buChar char="○"/>
              <a:defRPr sz="1067"/>
            </a:lvl2pPr>
            <a:lvl3pPr marL="1828754" lvl="2" indent="-372524" rtl="0">
              <a:spcBef>
                <a:spcPts val="2133"/>
              </a:spcBef>
              <a:spcAft>
                <a:spcPts val="0"/>
              </a:spcAft>
              <a:buSzPts val="800"/>
              <a:buChar char="■"/>
              <a:defRPr sz="1067"/>
            </a:lvl3pPr>
            <a:lvl4pPr marL="2438339" lvl="3" indent="-372524" rtl="0">
              <a:spcBef>
                <a:spcPts val="2133"/>
              </a:spcBef>
              <a:spcAft>
                <a:spcPts val="0"/>
              </a:spcAft>
              <a:buSzPts val="800"/>
              <a:buChar char="●"/>
              <a:defRPr sz="1067"/>
            </a:lvl4pPr>
            <a:lvl5pPr marL="3047924" lvl="4" indent="-372524" rtl="0">
              <a:spcBef>
                <a:spcPts val="2133"/>
              </a:spcBef>
              <a:spcAft>
                <a:spcPts val="0"/>
              </a:spcAft>
              <a:buSzPts val="800"/>
              <a:buChar char="○"/>
              <a:defRPr sz="1067"/>
            </a:lvl5pPr>
            <a:lvl6pPr marL="3657509" lvl="5" indent="-372524" rtl="0">
              <a:spcBef>
                <a:spcPts val="2133"/>
              </a:spcBef>
              <a:spcAft>
                <a:spcPts val="0"/>
              </a:spcAft>
              <a:buSzPts val="800"/>
              <a:buChar char="■"/>
              <a:defRPr sz="1067"/>
            </a:lvl6pPr>
            <a:lvl7pPr marL="4267093" lvl="6" indent="-372524" rtl="0">
              <a:spcBef>
                <a:spcPts val="2133"/>
              </a:spcBef>
              <a:spcAft>
                <a:spcPts val="0"/>
              </a:spcAft>
              <a:buSzPts val="800"/>
              <a:buChar char="●"/>
              <a:defRPr sz="1067"/>
            </a:lvl7pPr>
            <a:lvl8pPr marL="4876678" lvl="7" indent="-372524" rtl="0">
              <a:spcBef>
                <a:spcPts val="2133"/>
              </a:spcBef>
              <a:spcAft>
                <a:spcPts val="0"/>
              </a:spcAft>
              <a:buSzPts val="800"/>
              <a:buChar char="○"/>
              <a:defRPr sz="1067"/>
            </a:lvl8pPr>
            <a:lvl9pPr marL="5486263" lvl="8" indent="-372524" rtl="0">
              <a:spcBef>
                <a:spcPts val="2133"/>
              </a:spcBef>
              <a:spcAft>
                <a:spcPts val="2133"/>
              </a:spcAft>
              <a:buSzPts val="800"/>
              <a:buChar char="■"/>
              <a:defRPr sz="1067"/>
            </a:lvl9pPr>
          </a:lstStyle>
          <a:p>
            <a:pPr lvl="0"/>
            <a:r>
              <a:rPr lang="en-US"/>
              <a:t>Click to edit Master text styles</a:t>
            </a:r>
          </a:p>
        </p:txBody>
      </p:sp>
      <p:sp>
        <p:nvSpPr>
          <p:cNvPr id="91" name="Google Shape;91;p18"/>
          <p:cNvSpPr txBox="1">
            <a:spLocks noGrp="1"/>
          </p:cNvSpPr>
          <p:nvPr>
            <p:ph type="subTitle" idx="2"/>
          </p:nvPr>
        </p:nvSpPr>
        <p:spPr>
          <a:xfrm>
            <a:off x="851267" y="915000"/>
            <a:ext cx="2106800" cy="5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33">
                <a:latin typeface="Teko Medium"/>
                <a:ea typeface="Teko Medium"/>
                <a:cs typeface="Teko Medium"/>
                <a:sym typeface="Teko Medium"/>
              </a:defRPr>
            </a:lvl1pPr>
            <a:lvl2pPr lvl="1" rtl="0">
              <a:spcBef>
                <a:spcPts val="2133"/>
              </a:spcBef>
              <a:spcAft>
                <a:spcPts val="0"/>
              </a:spcAft>
              <a:buNone/>
              <a:defRPr sz="1333">
                <a:latin typeface="Teko Medium"/>
                <a:ea typeface="Teko Medium"/>
                <a:cs typeface="Teko Medium"/>
                <a:sym typeface="Teko Medium"/>
              </a:defRPr>
            </a:lvl2pPr>
            <a:lvl3pPr lvl="2" rtl="0">
              <a:spcBef>
                <a:spcPts val="2133"/>
              </a:spcBef>
              <a:spcAft>
                <a:spcPts val="0"/>
              </a:spcAft>
              <a:buNone/>
              <a:defRPr sz="1333">
                <a:latin typeface="Teko Medium"/>
                <a:ea typeface="Teko Medium"/>
                <a:cs typeface="Teko Medium"/>
                <a:sym typeface="Teko Medium"/>
              </a:defRPr>
            </a:lvl3pPr>
            <a:lvl4pPr lvl="3" rtl="0">
              <a:spcBef>
                <a:spcPts val="2133"/>
              </a:spcBef>
              <a:spcAft>
                <a:spcPts val="0"/>
              </a:spcAft>
              <a:buNone/>
              <a:defRPr sz="1333">
                <a:latin typeface="Teko Medium"/>
                <a:ea typeface="Teko Medium"/>
                <a:cs typeface="Teko Medium"/>
                <a:sym typeface="Teko Medium"/>
              </a:defRPr>
            </a:lvl4pPr>
            <a:lvl5pPr lvl="4" rtl="0">
              <a:spcBef>
                <a:spcPts val="2133"/>
              </a:spcBef>
              <a:spcAft>
                <a:spcPts val="0"/>
              </a:spcAft>
              <a:buNone/>
              <a:defRPr sz="1333">
                <a:latin typeface="Teko Medium"/>
                <a:ea typeface="Teko Medium"/>
                <a:cs typeface="Teko Medium"/>
                <a:sym typeface="Teko Medium"/>
              </a:defRPr>
            </a:lvl5pPr>
            <a:lvl6pPr lvl="5" rtl="0">
              <a:spcBef>
                <a:spcPts val="2133"/>
              </a:spcBef>
              <a:spcAft>
                <a:spcPts val="0"/>
              </a:spcAft>
              <a:buNone/>
              <a:defRPr sz="1333">
                <a:latin typeface="Teko Medium"/>
                <a:ea typeface="Teko Medium"/>
                <a:cs typeface="Teko Medium"/>
                <a:sym typeface="Teko Medium"/>
              </a:defRPr>
            </a:lvl6pPr>
            <a:lvl7pPr lvl="6" rtl="0">
              <a:spcBef>
                <a:spcPts val="2133"/>
              </a:spcBef>
              <a:spcAft>
                <a:spcPts val="0"/>
              </a:spcAft>
              <a:buNone/>
              <a:defRPr sz="1333">
                <a:latin typeface="Teko Medium"/>
                <a:ea typeface="Teko Medium"/>
                <a:cs typeface="Teko Medium"/>
                <a:sym typeface="Teko Medium"/>
              </a:defRPr>
            </a:lvl7pPr>
            <a:lvl8pPr lvl="7" rtl="0">
              <a:spcBef>
                <a:spcPts val="2133"/>
              </a:spcBef>
              <a:spcAft>
                <a:spcPts val="0"/>
              </a:spcAft>
              <a:buNone/>
              <a:defRPr sz="1333">
                <a:latin typeface="Teko Medium"/>
                <a:ea typeface="Teko Medium"/>
                <a:cs typeface="Teko Medium"/>
                <a:sym typeface="Teko Medium"/>
              </a:defRPr>
            </a:lvl8pPr>
            <a:lvl9pPr lvl="8" rtl="0">
              <a:spcBef>
                <a:spcPts val="2133"/>
              </a:spcBef>
              <a:spcAft>
                <a:spcPts val="2133"/>
              </a:spcAft>
              <a:buNone/>
              <a:defRPr sz="1333">
                <a:latin typeface="Teko Medium"/>
                <a:ea typeface="Teko Medium"/>
                <a:cs typeface="Teko Medium"/>
                <a:sym typeface="Teko Medium"/>
              </a:defRPr>
            </a:lvl9pPr>
          </a:lstStyle>
          <a:p>
            <a:r>
              <a:rPr lang="en-US"/>
              <a:t>Click to edit Master subtitle style</a:t>
            </a:r>
            <a:endParaRPr/>
          </a:p>
        </p:txBody>
      </p:sp>
      <p:sp>
        <p:nvSpPr>
          <p:cNvPr id="92" name="Google Shape;92;p18"/>
          <p:cNvSpPr txBox="1">
            <a:spLocks noGrp="1"/>
          </p:cNvSpPr>
          <p:nvPr>
            <p:ph type="ctrTitle"/>
          </p:nvPr>
        </p:nvSpPr>
        <p:spPr>
          <a:xfrm>
            <a:off x="8038700" y="430400"/>
            <a:ext cx="3071600" cy="1356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3200">
                <a:latin typeface="Teko"/>
                <a:ea typeface="Teko"/>
                <a:cs typeface="Teko"/>
                <a:sym typeface="Teko"/>
              </a:defRPr>
            </a:lvl1pPr>
            <a:lvl2pPr lvl="1" algn="ctr" rtl="0">
              <a:spcBef>
                <a:spcPts val="0"/>
              </a:spcBef>
              <a:spcAft>
                <a:spcPts val="0"/>
              </a:spcAft>
              <a:buClr>
                <a:srgbClr val="000000"/>
              </a:buClr>
              <a:buSzPts val="2400"/>
              <a:buNone/>
              <a:defRPr sz="3200">
                <a:solidFill>
                  <a:srgbClr val="000000"/>
                </a:solidFill>
              </a:defRPr>
            </a:lvl2pPr>
            <a:lvl3pPr lvl="2" algn="ctr" rtl="0">
              <a:spcBef>
                <a:spcPts val="0"/>
              </a:spcBef>
              <a:spcAft>
                <a:spcPts val="0"/>
              </a:spcAft>
              <a:buClr>
                <a:srgbClr val="000000"/>
              </a:buClr>
              <a:buSzPts val="2400"/>
              <a:buNone/>
              <a:defRPr sz="3200">
                <a:solidFill>
                  <a:srgbClr val="000000"/>
                </a:solidFill>
              </a:defRPr>
            </a:lvl3pPr>
            <a:lvl4pPr lvl="3" algn="ctr" rtl="0">
              <a:spcBef>
                <a:spcPts val="0"/>
              </a:spcBef>
              <a:spcAft>
                <a:spcPts val="0"/>
              </a:spcAft>
              <a:buClr>
                <a:srgbClr val="000000"/>
              </a:buClr>
              <a:buSzPts val="2400"/>
              <a:buNone/>
              <a:defRPr sz="3200">
                <a:solidFill>
                  <a:srgbClr val="000000"/>
                </a:solidFill>
              </a:defRPr>
            </a:lvl4pPr>
            <a:lvl5pPr lvl="4" algn="ctr" rtl="0">
              <a:spcBef>
                <a:spcPts val="0"/>
              </a:spcBef>
              <a:spcAft>
                <a:spcPts val="0"/>
              </a:spcAft>
              <a:buClr>
                <a:srgbClr val="000000"/>
              </a:buClr>
              <a:buSzPts val="2400"/>
              <a:buNone/>
              <a:defRPr sz="3200">
                <a:solidFill>
                  <a:srgbClr val="000000"/>
                </a:solidFill>
              </a:defRPr>
            </a:lvl5pPr>
            <a:lvl6pPr lvl="5" algn="ctr" rtl="0">
              <a:spcBef>
                <a:spcPts val="0"/>
              </a:spcBef>
              <a:spcAft>
                <a:spcPts val="0"/>
              </a:spcAft>
              <a:buClr>
                <a:srgbClr val="000000"/>
              </a:buClr>
              <a:buSzPts val="2400"/>
              <a:buNone/>
              <a:defRPr sz="3200">
                <a:solidFill>
                  <a:srgbClr val="000000"/>
                </a:solidFill>
              </a:defRPr>
            </a:lvl6pPr>
            <a:lvl7pPr lvl="6" algn="ctr" rtl="0">
              <a:spcBef>
                <a:spcPts val="0"/>
              </a:spcBef>
              <a:spcAft>
                <a:spcPts val="0"/>
              </a:spcAft>
              <a:buClr>
                <a:srgbClr val="000000"/>
              </a:buClr>
              <a:buSzPts val="2400"/>
              <a:buNone/>
              <a:defRPr sz="3200">
                <a:solidFill>
                  <a:srgbClr val="000000"/>
                </a:solidFill>
              </a:defRPr>
            </a:lvl7pPr>
            <a:lvl8pPr lvl="7" algn="ctr" rtl="0">
              <a:spcBef>
                <a:spcPts val="0"/>
              </a:spcBef>
              <a:spcAft>
                <a:spcPts val="0"/>
              </a:spcAft>
              <a:buClr>
                <a:srgbClr val="000000"/>
              </a:buClr>
              <a:buSzPts val="2400"/>
              <a:buNone/>
              <a:defRPr sz="3200">
                <a:solidFill>
                  <a:srgbClr val="000000"/>
                </a:solidFill>
              </a:defRPr>
            </a:lvl8pPr>
            <a:lvl9pPr lvl="8" algn="ctr" rtl="0">
              <a:spcBef>
                <a:spcPts val="0"/>
              </a:spcBef>
              <a:spcAft>
                <a:spcPts val="0"/>
              </a:spcAft>
              <a:buClr>
                <a:srgbClr val="000000"/>
              </a:buClr>
              <a:buSzPts val="2400"/>
              <a:buNone/>
              <a:defRPr sz="3200">
                <a:solidFill>
                  <a:srgbClr val="000000"/>
                </a:solidFill>
              </a:defRPr>
            </a:lvl9pPr>
          </a:lstStyle>
          <a:p>
            <a:r>
              <a:rPr lang="en-US"/>
              <a:t>Click to edit Master title style</a:t>
            </a:r>
            <a:endParaRPr/>
          </a:p>
        </p:txBody>
      </p:sp>
    </p:spTree>
    <p:extLst>
      <p:ext uri="{BB962C8B-B14F-4D97-AF65-F5344CB8AC3E}">
        <p14:creationId xmlns:p14="http://schemas.microsoft.com/office/powerpoint/2010/main" val="1030358925"/>
      </p:ext>
    </p:extLst>
  </p:cSld>
  <p:clrMapOvr>
    <a:masterClrMapping/>
  </p:clrMapOvr>
  <p:hf hdr="0"/>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ackground" type="blank">
  <p:cSld name="Background">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3657243703"/>
      </p:ext>
    </p:extLst>
  </p:cSld>
  <p:clrMapOvr>
    <a:masterClrMapping/>
  </p:clrMapOvr>
  <p:hf hdr="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nk slide">
  <p:cSld name="Blank slide">
    <p:bg>
      <p:bgPr>
        <a:noFill/>
        <a:effectLst/>
      </p:bgPr>
    </p:bg>
    <p:spTree>
      <p:nvGrpSpPr>
        <p:cNvPr id="1" name="Shape 94"/>
        <p:cNvGrpSpPr/>
        <p:nvPr/>
      </p:nvGrpSpPr>
      <p:grpSpPr>
        <a:xfrm>
          <a:off x="0" y="0"/>
          <a:ext cx="0" cy="0"/>
          <a:chOff x="0" y="0"/>
          <a:chExt cx="0" cy="0"/>
        </a:xfrm>
      </p:grpSpPr>
    </p:spTree>
    <p:extLst>
      <p:ext uri="{BB962C8B-B14F-4D97-AF65-F5344CB8AC3E}">
        <p14:creationId xmlns:p14="http://schemas.microsoft.com/office/powerpoint/2010/main" val="2595060086"/>
      </p:ext>
    </p:extLst>
  </p:cSld>
  <p:clrMapOvr>
    <a:masterClrMapping/>
  </p:clrMapOvr>
  <p:hf hdr="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5/18/2023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24337032"/>
      </p:ext>
    </p:extLst>
  </p:cSld>
  <p:clrMapOvr>
    <a:masterClrMapping/>
  </p:clrMapOvr>
  <p:hf hdr="0"/>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5/18/2023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0640364"/>
      </p:ext>
    </p:extLst>
  </p:cSld>
  <p:clrMapOvr>
    <a:masterClrMapping/>
  </p:clrMapOvr>
  <p:hf hdr="0"/>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a:xfrm>
            <a:off x="7456921" y="5883276"/>
            <a:ext cx="2743200" cy="365125"/>
          </a:xfrm>
          <a:prstGeom prst="rect">
            <a:avLst/>
          </a:prstGeom>
        </p:spPr>
        <p:txBody>
          <a:bodyPr>
            <a:noAutofit/>
          </a:bodyPr>
          <a:lstStyle>
            <a:lvl1pPr>
              <a:defRPr>
                <a:solidFill>
                  <a:schemeClr val="accent2"/>
                </a:solidFill>
                <a:latin typeface="+mn-lt"/>
              </a:defRPr>
            </a:lvl1pPr>
          </a:lstStyle>
          <a:p>
            <a:fld id="{F5592931-05C6-8543-8B6E-A8BD29BD5C2B}" type="datetime1">
              <a:rPr lang="en-US" smtClean="0"/>
              <a:pPr/>
              <a:t>5/18/2023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a:xfrm>
            <a:off x="1141411" y="5883275"/>
            <a:ext cx="6239309" cy="365125"/>
          </a:xfrm>
          <a:prstGeom prst="rect">
            <a:avLst/>
          </a:prstGeom>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a:prstGeom prst="rect">
            <a:avLst/>
          </a:prstGeo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743265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63371981"/>
      </p:ext>
    </p:extLst>
  </p:cSld>
  <p:clrMapOvr>
    <a:masterClrMapping/>
  </p:clrMapOvr>
  <p:hf hdr="0"/>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en-US"/>
              <a:t>Click to edit Master title style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a:t>Click to edit Master subtitle style</a:t>
            </a:r>
            <a:endParaRPr/>
          </a:p>
        </p:txBody>
      </p:sp>
    </p:spTree>
    <p:extLst>
      <p:ext uri="{BB962C8B-B14F-4D97-AF65-F5344CB8AC3E}">
        <p14:creationId xmlns:p14="http://schemas.microsoft.com/office/powerpoint/2010/main" val="1710693471"/>
      </p:ext>
    </p:extLst>
  </p:cSld>
  <p:clrMapOvr>
    <a:masterClrMapping/>
  </p:clrMapOvr>
  <p:hf hdr="0"/>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029273786"/>
      </p:ext>
    </p:extLst>
  </p:cSld>
  <p:clrMapOvr>
    <a:masterClrMapping/>
  </p:clrMapOvr>
  <p:hf hdr="0"/>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17343201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605442922"/>
      </p:ext>
    </p:extLst>
  </p:cSld>
  <p:clrMapOvr>
    <a:masterClrMapping/>
  </p:clrMapOvr>
  <p:hf hdr="0"/>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2598323648"/>
      </p:ext>
    </p:extLst>
  </p:cSld>
  <p:clrMapOvr>
    <a:masterClrMapping/>
  </p:clrMapOvr>
  <p:hf hdr="0"/>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2147971597"/>
      </p:ext>
    </p:extLst>
  </p:cSld>
  <p:clrMapOvr>
    <a:masterClrMapping/>
  </p:clrMapOvr>
  <p:hf hdr="0"/>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en-US"/>
              <a:t>Click to edit Master title style</a:t>
            </a:r>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2131755247"/>
      </p:ext>
    </p:extLst>
  </p:cSld>
  <p:clrMapOvr>
    <a:masterClrMapping/>
  </p:clrMapOvr>
  <p:hf hdr="0"/>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en-US"/>
              <a:t>Click to edit Master subtitle style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en-US"/>
              <a:t>Click to edit Master text styles</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696157914"/>
      </p:ext>
    </p:extLst>
  </p:cSld>
  <p:clrMapOvr>
    <a:masterClrMapping/>
  </p:clrMapOvr>
  <p:hf hdr="0"/>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Tree>
    <p:extLst>
      <p:ext uri="{BB962C8B-B14F-4D97-AF65-F5344CB8AC3E}">
        <p14:creationId xmlns:p14="http://schemas.microsoft.com/office/powerpoint/2010/main" val="3385848565"/>
      </p:ext>
    </p:extLst>
  </p:cSld>
  <p:clrMapOvr>
    <a:masterClrMapping/>
  </p:clrMapOvr>
  <p:hf hdr="0"/>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pPr lvl="0"/>
            <a:r>
              <a:rPr lang="en-US"/>
              <a:t>Click to edit Master text styles</a:t>
            </a:r>
          </a:p>
        </p:txBody>
      </p:sp>
    </p:spTree>
    <p:extLst>
      <p:ext uri="{BB962C8B-B14F-4D97-AF65-F5344CB8AC3E}">
        <p14:creationId xmlns:p14="http://schemas.microsoft.com/office/powerpoint/2010/main" val="1301604250"/>
      </p:ext>
    </p:extLst>
  </p:cSld>
  <p:clrMapOvr>
    <a:masterClrMapping/>
  </p:clrMapOvr>
  <p:hf hdr="0"/>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011379334"/>
      </p:ext>
    </p:extLst>
  </p:cSld>
  <p:clrMapOvr>
    <a:masterClrMapping/>
  </p:clrMapOvr>
  <p:hf hdr="0"/>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pPr lvl="0"/>
            <a:r>
              <a:rPr lang="en-US"/>
              <a:t>Click to edit Master text styles</a:t>
            </a:r>
          </a:p>
        </p:txBody>
      </p:sp>
    </p:spTree>
    <p:extLst>
      <p:ext uri="{BB962C8B-B14F-4D97-AF65-F5344CB8AC3E}">
        <p14:creationId xmlns:p14="http://schemas.microsoft.com/office/powerpoint/2010/main" val="1635910688"/>
      </p:ext>
    </p:extLst>
  </p:cSld>
  <p:clrMapOvr>
    <a:masterClrMapping/>
  </p:clrMapOvr>
  <p:hf hdr="0"/>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en-US"/>
              <a:t>Click to edit Master title style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en-US"/>
              <a:t>Click to edit Master subtitle style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3582562550"/>
      </p:ext>
    </p:extLst>
  </p:cSld>
  <p:clrMapOvr>
    <a:masterClrMapping/>
  </p:clrMapOvr>
  <p:hf hdr="0"/>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en-US"/>
              <a:t>Click to edit Master title style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en-US"/>
              <a:t>Click to edit Master subtitle style</a:t>
            </a:r>
            <a:endParaRPr/>
          </a:p>
        </p:txBody>
      </p:sp>
    </p:spTree>
    <p:extLst>
      <p:ext uri="{BB962C8B-B14F-4D97-AF65-F5344CB8AC3E}">
        <p14:creationId xmlns:p14="http://schemas.microsoft.com/office/powerpoint/2010/main" val="1190705253"/>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image" Target="../media/image23.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image" Target="../media/image23.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theme" Target="../theme/theme5.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6.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8"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889432649"/>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654" r:id="rId37"/>
    <p:sldLayoutId id="2147483658" r:id="rId38"/>
    <p:sldLayoutId id="2147483662" r:id="rId39"/>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67881433"/>
      </p:ext>
    </p:extLst>
  </p:cSld>
  <p:clrMap bg1="lt1" tx1="dk1" bg2="dk2" tx2="lt2" accent1="accent1" accent2="accent2" accent3="accent3" accent4="accent4" accent5="accent5" accent6="accent6" hlink="hlink" folHlink="folHlink"/>
  <p:sldLayoutIdLst>
    <p:sldLayoutId id="2147483731"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a:blip r:embed="rId2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extLst>
      <p:ext uri="{BB962C8B-B14F-4D97-AF65-F5344CB8AC3E}">
        <p14:creationId xmlns:p14="http://schemas.microsoft.com/office/powerpoint/2010/main" val="2039294613"/>
      </p:ext>
    </p:extLst>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guide id="5" orient="horz" pos="2160" userDrawn="1">
          <p15:clr>
            <a:srgbClr val="A4A3A4"/>
          </p15:clr>
        </p15:guide>
        <p15:guide id="6" pos="3840" userDrawn="1">
          <p15:clr>
            <a:srgbClr val="A4A3A4"/>
          </p15:clr>
        </p15:guide>
        <p15:guide id="7" pos="240" userDrawn="1">
          <p15:clr>
            <a:srgbClr val="547EBF"/>
          </p15:clr>
        </p15:guide>
        <p15:guide id="8" orient="horz" pos="240" userDrawn="1">
          <p15:clr>
            <a:srgbClr val="547EBF"/>
          </p15:clr>
        </p15:guide>
        <p15:guide id="9" pos="7440" userDrawn="1">
          <p15:clr>
            <a:srgbClr val="547EBF"/>
          </p15:clr>
        </p15:guide>
        <p15:guide id="10" orient="horz" pos="4080" userDrawn="1">
          <p15:clr>
            <a:srgbClr val="547EBF"/>
          </p15:clr>
        </p15:guide>
        <p15:guide id="11" pos="3960" userDrawn="1">
          <p15:clr>
            <a:srgbClr val="547EBF"/>
          </p15:clr>
        </p15:guide>
        <p15:guide id="12" pos="3720" userDrawn="1">
          <p15:clr>
            <a:srgbClr val="547EBF"/>
          </p15:clr>
        </p15:guide>
        <p15:guide id="13" pos="2112" userDrawn="1">
          <p15:clr>
            <a:srgbClr val="547EBF"/>
          </p15:clr>
        </p15:guide>
        <p15:guide id="14" pos="1848" userDrawn="1">
          <p15:clr>
            <a:srgbClr val="547EBF"/>
          </p15:clr>
        </p15:guide>
        <p15:guide id="15" pos="5568" userDrawn="1">
          <p15:clr>
            <a:srgbClr val="547EBF"/>
          </p15:clr>
        </p15:guide>
        <p15:guide id="16" pos="5832" userDrawn="1">
          <p15:clr>
            <a:srgbClr val="547EBF"/>
          </p15:clr>
        </p15:guide>
        <p15:guide id="17" pos="4968" userDrawn="1">
          <p15:clr>
            <a:srgbClr val="9FCC3B"/>
          </p15:clr>
        </p15:guide>
        <p15:guide id="18" pos="5208" userDrawn="1">
          <p15:clr>
            <a:srgbClr val="9FCC3B"/>
          </p15:clr>
        </p15:guide>
        <p15:guide id="19" pos="2712" userDrawn="1">
          <p15:clr>
            <a:srgbClr val="9FCC3B"/>
          </p15:clr>
        </p15:guide>
        <p15:guide id="20" pos="2472" userDrawn="1">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7" name="Google Shape;97;p2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98" name="Google Shape;98;p21"/>
          <p:cNvSpPr txBox="1">
            <a:spLocks noGrp="1"/>
          </p:cNvSpPr>
          <p:nvPr>
            <p:ph type="sldNum" idx="12"/>
          </p:nvPr>
        </p:nvSpPr>
        <p:spPr>
          <a:xfrm>
            <a:off x="11398211" y="6217623"/>
            <a:ext cx="731600" cy="524800"/>
          </a:xfrm>
          <a:prstGeom prst="rect">
            <a:avLst/>
          </a:prstGeom>
          <a:noFill/>
          <a:ln>
            <a:noFill/>
          </a:ln>
        </p:spPr>
        <p:txBody>
          <a:bodyPr spcFirstLastPara="1" wrap="square" lIns="91425" tIns="91425" rIns="91425" bIns="91425" anchor="ctr" anchorCtr="0">
            <a:noAutofit/>
          </a:bodyPr>
          <a:lstStyle>
            <a:lvl1pPr lvl="0" rtl="0">
              <a:buNone/>
              <a:defRPr sz="1600">
                <a:latin typeface="Arvo"/>
                <a:ea typeface="Arvo"/>
                <a:cs typeface="Arvo"/>
                <a:sym typeface="Arvo"/>
              </a:defRPr>
            </a:lvl1pPr>
            <a:lvl2pPr lvl="1" rtl="0">
              <a:buNone/>
              <a:defRPr sz="1600">
                <a:latin typeface="Arvo"/>
                <a:ea typeface="Arvo"/>
                <a:cs typeface="Arvo"/>
                <a:sym typeface="Arvo"/>
              </a:defRPr>
            </a:lvl2pPr>
            <a:lvl3pPr lvl="2" rtl="0">
              <a:buNone/>
              <a:defRPr sz="1600">
                <a:latin typeface="Arvo"/>
                <a:ea typeface="Arvo"/>
                <a:cs typeface="Arvo"/>
                <a:sym typeface="Arvo"/>
              </a:defRPr>
            </a:lvl3pPr>
            <a:lvl4pPr lvl="3" rtl="0">
              <a:buNone/>
              <a:defRPr sz="1600">
                <a:latin typeface="Arvo"/>
                <a:ea typeface="Arvo"/>
                <a:cs typeface="Arvo"/>
                <a:sym typeface="Arvo"/>
              </a:defRPr>
            </a:lvl4pPr>
            <a:lvl5pPr lvl="4" rtl="0">
              <a:buNone/>
              <a:defRPr sz="1600">
                <a:latin typeface="Arvo"/>
                <a:ea typeface="Arvo"/>
                <a:cs typeface="Arvo"/>
                <a:sym typeface="Arvo"/>
              </a:defRPr>
            </a:lvl5pPr>
            <a:lvl6pPr lvl="5" rtl="0">
              <a:buNone/>
              <a:defRPr sz="1600">
                <a:latin typeface="Arvo"/>
                <a:ea typeface="Arvo"/>
                <a:cs typeface="Arvo"/>
                <a:sym typeface="Arvo"/>
              </a:defRPr>
            </a:lvl6pPr>
            <a:lvl7pPr lvl="6" rtl="0">
              <a:buNone/>
              <a:defRPr sz="1600">
                <a:latin typeface="Arvo"/>
                <a:ea typeface="Arvo"/>
                <a:cs typeface="Arvo"/>
                <a:sym typeface="Arvo"/>
              </a:defRPr>
            </a:lvl7pPr>
            <a:lvl8pPr lvl="7" rtl="0">
              <a:buNone/>
              <a:defRPr sz="1600">
                <a:latin typeface="Arvo"/>
                <a:ea typeface="Arvo"/>
                <a:cs typeface="Arvo"/>
                <a:sym typeface="Arvo"/>
              </a:defRPr>
            </a:lvl8pPr>
            <a:lvl9pPr lvl="8" rtl="0">
              <a:buNone/>
              <a:defRPr sz="1600">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544574285"/>
      </p:ext>
    </p:extLst>
  </p:cSld>
  <p:clrMap bg1="lt1" tx1="dk1" bg2="dk2" tx2="lt2" accent1="accent1" accent2="accent2" accent3="accent3" accent4="accent4" accent5="accent5" accent6="accent6" hlink="hlink" folHlink="folHlink"/>
  <p:sldLayoutIdLst>
    <p:sldLayoutId id="2147483756"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a:blip r:embed="rId2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a:p>
        </p:txBody>
      </p:sp>
    </p:spTree>
    <p:extLst>
      <p:ext uri="{BB962C8B-B14F-4D97-AF65-F5344CB8AC3E}">
        <p14:creationId xmlns:p14="http://schemas.microsoft.com/office/powerpoint/2010/main" val="1349189601"/>
      </p:ext>
    </p:extLst>
  </p:cSld>
  <p:clrMap bg1="lt1" tx1="dk1" bg2="dk2" tx2="lt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14" r:id="rId22"/>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guide id="5" orient="horz" pos="2160" userDrawn="1">
          <p15:clr>
            <a:srgbClr val="A4A3A4"/>
          </p15:clr>
        </p15:guide>
        <p15:guide id="6" pos="3840" userDrawn="1">
          <p15:clr>
            <a:srgbClr val="A4A3A4"/>
          </p15:clr>
        </p15:guide>
        <p15:guide id="7" pos="240" userDrawn="1">
          <p15:clr>
            <a:srgbClr val="547EBF"/>
          </p15:clr>
        </p15:guide>
        <p15:guide id="8" orient="horz" pos="240" userDrawn="1">
          <p15:clr>
            <a:srgbClr val="547EBF"/>
          </p15:clr>
        </p15:guide>
        <p15:guide id="9" pos="7440" userDrawn="1">
          <p15:clr>
            <a:srgbClr val="547EBF"/>
          </p15:clr>
        </p15:guide>
        <p15:guide id="10" orient="horz" pos="4080" userDrawn="1">
          <p15:clr>
            <a:srgbClr val="547EBF"/>
          </p15:clr>
        </p15:guide>
        <p15:guide id="11" pos="3960" userDrawn="1">
          <p15:clr>
            <a:srgbClr val="547EBF"/>
          </p15:clr>
        </p15:guide>
        <p15:guide id="12" pos="3720" userDrawn="1">
          <p15:clr>
            <a:srgbClr val="547EBF"/>
          </p15:clr>
        </p15:guide>
        <p15:guide id="13" pos="2112" userDrawn="1">
          <p15:clr>
            <a:srgbClr val="547EBF"/>
          </p15:clr>
        </p15:guide>
        <p15:guide id="14" pos="1848" userDrawn="1">
          <p15:clr>
            <a:srgbClr val="547EBF"/>
          </p15:clr>
        </p15:guide>
        <p15:guide id="15" pos="5568" userDrawn="1">
          <p15:clr>
            <a:srgbClr val="547EBF"/>
          </p15:clr>
        </p15:guide>
        <p15:guide id="16" pos="5832" userDrawn="1">
          <p15:clr>
            <a:srgbClr val="547EBF"/>
          </p15:clr>
        </p15:guide>
        <p15:guide id="17" pos="4968" userDrawn="1">
          <p15:clr>
            <a:srgbClr val="9FCC3B"/>
          </p15:clr>
        </p15:guide>
        <p15:guide id="18" pos="5208" userDrawn="1">
          <p15:clr>
            <a:srgbClr val="9FCC3B"/>
          </p15:clr>
        </p15:guide>
        <p15:guide id="19" pos="2712" userDrawn="1">
          <p15:clr>
            <a:srgbClr val="9FCC3B"/>
          </p15:clr>
        </p15:guide>
        <p15:guide id="20" pos="2472" userDrawn="1">
          <p15:clr>
            <a:srgbClr val="9FCC3B"/>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4072799550"/>
      </p:ext>
    </p:extLst>
  </p:cSld>
  <p:clrMap bg1="lt1" tx1="dk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Ls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dirty="0"/>
              <a:t>Game Development In Computing</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a:lstStyle/>
          <a:p>
            <a:r>
              <a:rPr lang="en-US" dirty="0"/>
              <a:t>Usama Bin Imran</a:t>
            </a:r>
          </a:p>
        </p:txBody>
      </p:sp>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56559" y="536331"/>
            <a:ext cx="4541918" cy="1132862"/>
          </a:xfrm>
        </p:spPr>
        <p:txBody>
          <a:bodyPr anchor="b">
            <a:normAutofit/>
          </a:bodyPr>
          <a:lstStyle/>
          <a:p>
            <a:r>
              <a:rPr lang="en-US" dirty="0">
                <a:solidFill>
                  <a:schemeClr val="accent1"/>
                </a:solidFill>
              </a:rPr>
              <a:t>Physics Simulation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1"/>
          </p:nvPr>
        </p:nvSpPr>
        <p:spPr>
          <a:xfrm>
            <a:off x="509957" y="2009249"/>
            <a:ext cx="7112974" cy="4593774"/>
          </a:xfrm>
        </p:spPr>
        <p:txBody>
          <a:bodyPr vert="horz" lIns="91440" tIns="45720" rIns="91440" bIns="45720" rtlCol="0" anchor="ctr">
            <a:normAutofit/>
          </a:bodyPr>
          <a:lstStyle/>
          <a:p>
            <a:pPr marL="342900" indent="-342900">
              <a:lnSpc>
                <a:spcPct val="110000"/>
              </a:lnSpc>
              <a:buFont typeface="Arial" panose="020B0604020202020204" pitchFamily="34" charset="0"/>
              <a:buChar char="•"/>
            </a:pPr>
            <a:r>
              <a:rPr lang="en-US" sz="1900" b="1" i="0" dirty="0">
                <a:solidFill>
                  <a:schemeClr val="accent1"/>
                </a:solidFill>
                <a:effectLst/>
              </a:rPr>
              <a:t>Collision Detection: </a:t>
            </a:r>
            <a:r>
              <a:rPr lang="en-US" sz="1900" b="0" i="0" dirty="0">
                <a:solidFill>
                  <a:schemeClr val="bg1"/>
                </a:solidFill>
                <a:effectLst/>
              </a:rPr>
              <a:t>Detecting and handling object collisions in the game world.</a:t>
            </a:r>
          </a:p>
          <a:p>
            <a:pPr marL="342900" indent="-342900">
              <a:lnSpc>
                <a:spcPct val="110000"/>
              </a:lnSpc>
              <a:buFont typeface="Arial" panose="020B0604020202020204" pitchFamily="34" charset="0"/>
              <a:buChar char="•"/>
            </a:pPr>
            <a:r>
              <a:rPr lang="en-US" sz="1900" b="1" i="0" dirty="0">
                <a:solidFill>
                  <a:schemeClr val="accent1"/>
                </a:solidFill>
                <a:effectLst/>
              </a:rPr>
              <a:t>Object Movement and Dynamics: </a:t>
            </a:r>
            <a:r>
              <a:rPr lang="en-US" sz="1900" b="0" i="0" dirty="0">
                <a:solidFill>
                  <a:schemeClr val="bg1"/>
                </a:solidFill>
                <a:effectLst/>
              </a:rPr>
              <a:t>Simulating object movement and behavior based on physical properties.</a:t>
            </a:r>
          </a:p>
          <a:p>
            <a:pPr marL="342900" indent="-342900">
              <a:lnSpc>
                <a:spcPct val="110000"/>
              </a:lnSpc>
              <a:buFont typeface="Arial" panose="020B0604020202020204" pitchFamily="34" charset="0"/>
              <a:buChar char="•"/>
            </a:pPr>
            <a:r>
              <a:rPr lang="en-US" sz="1900" b="1" i="0" dirty="0">
                <a:solidFill>
                  <a:schemeClr val="accent1"/>
                </a:solidFill>
                <a:effectLst/>
              </a:rPr>
              <a:t>Gravity and Physics Forces: </a:t>
            </a:r>
            <a:r>
              <a:rPr lang="en-US" sz="1900" b="0" i="0" dirty="0">
                <a:solidFill>
                  <a:schemeClr val="bg1"/>
                </a:solidFill>
                <a:effectLst/>
              </a:rPr>
              <a:t>Applying gravity and other forces to objects.</a:t>
            </a:r>
          </a:p>
          <a:p>
            <a:pPr marL="342900" indent="-342900">
              <a:lnSpc>
                <a:spcPct val="110000"/>
              </a:lnSpc>
              <a:buFont typeface="Arial" panose="020B0604020202020204" pitchFamily="34" charset="0"/>
              <a:buChar char="•"/>
            </a:pPr>
            <a:r>
              <a:rPr lang="en-US" sz="1900" b="1" i="0" dirty="0">
                <a:solidFill>
                  <a:schemeClr val="accent1"/>
                </a:solidFill>
                <a:effectLst/>
              </a:rPr>
              <a:t>Ragdoll Physics and Character Animation: </a:t>
            </a:r>
            <a:r>
              <a:rPr lang="en-US" sz="1900" b="0" i="0" dirty="0">
                <a:solidFill>
                  <a:schemeClr val="bg1"/>
                </a:solidFill>
                <a:effectLst/>
              </a:rPr>
              <a:t>Simulating character movement and interactions using ragdoll physics.</a:t>
            </a:r>
          </a:p>
          <a:p>
            <a:pPr marL="342900" indent="-342900">
              <a:lnSpc>
                <a:spcPct val="110000"/>
              </a:lnSpc>
              <a:buFont typeface="Arial" panose="020B0604020202020204" pitchFamily="34" charset="0"/>
              <a:buChar char="•"/>
            </a:pPr>
            <a:r>
              <a:rPr lang="en-US" sz="1900" b="1" i="0" dirty="0">
                <a:solidFill>
                  <a:schemeClr val="accent1"/>
                </a:solidFill>
                <a:effectLst/>
              </a:rPr>
              <a:t>Vehicle Physics: </a:t>
            </a:r>
            <a:r>
              <a:rPr lang="en-US" sz="1900" b="0" i="0" dirty="0">
                <a:solidFill>
                  <a:schemeClr val="bg1"/>
                </a:solidFill>
                <a:effectLst/>
              </a:rPr>
              <a:t>Implementing realistic physics for vehicles in driving or flying simulations.</a:t>
            </a:r>
          </a:p>
          <a:p>
            <a:pPr marL="342900" indent="-342900">
              <a:lnSpc>
                <a:spcPct val="110000"/>
              </a:lnSpc>
              <a:buFont typeface="Arial" panose="020B0604020202020204" pitchFamily="34" charset="0"/>
              <a:buChar char="•"/>
            </a:pPr>
            <a:r>
              <a:rPr lang="en-US" sz="1900" b="1" i="0" dirty="0">
                <a:solidFill>
                  <a:schemeClr val="accent1"/>
                </a:solidFill>
                <a:effectLst/>
              </a:rPr>
              <a:t>Fluid Dynamics: </a:t>
            </a:r>
            <a:r>
              <a:rPr lang="en-US" sz="1900" b="0" i="0" dirty="0">
                <a:solidFill>
                  <a:schemeClr val="bg1"/>
                </a:solidFill>
                <a:effectLst/>
              </a:rPr>
              <a:t>Simulating the behavior of fluids in the game world.</a:t>
            </a:r>
          </a:p>
        </p:txBody>
      </p:sp>
      <p:graphicFrame>
        <p:nvGraphicFramePr>
          <p:cNvPr id="7" name="Diagram 6">
            <a:extLst>
              <a:ext uri="{FF2B5EF4-FFF2-40B4-BE49-F238E27FC236}">
                <a16:creationId xmlns:a16="http://schemas.microsoft.com/office/drawing/2014/main" id="{10788DD6-C0F9-D5B2-52B7-7EC9D94D068D}"/>
              </a:ext>
            </a:extLst>
          </p:cNvPr>
          <p:cNvGraphicFramePr/>
          <p:nvPr>
            <p:extLst>
              <p:ext uri="{D42A27DB-BD31-4B8C-83A1-F6EECF244321}">
                <p14:modId xmlns:p14="http://schemas.microsoft.com/office/powerpoint/2010/main" val="538118860"/>
              </p:ext>
            </p:extLst>
          </p:nvPr>
        </p:nvGraphicFramePr>
        <p:xfrm>
          <a:off x="7394331" y="2009249"/>
          <a:ext cx="4176265" cy="3998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p:txBody>
          <a:bodyPr anchor="ctr">
            <a:normAutofit fontScale="25000" lnSpcReduction="20000"/>
          </a:bodyPr>
          <a:lstStyle/>
          <a:p>
            <a:pPr>
              <a:spcAft>
                <a:spcPts val="600"/>
              </a:spcAft>
            </a:pPr>
            <a:fld id="{E1707CF3-9BC4-A745-ACDA-A73543D800FE}"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nchor="ctr">
            <a:normAutofit fontScale="25000" lnSpcReduction="20000"/>
          </a:bodyPr>
          <a:lstStyle/>
          <a:p>
            <a:pPr>
              <a:spcAft>
                <a:spcPts val="600"/>
              </a:spcAft>
            </a:pPr>
            <a:fld id="{294A09A9-5501-47C1-A89A-A340965A2BE2}" type="slidenum">
              <a:rPr lang="en-US" smtClean="0"/>
              <a:pPr>
                <a:spcAft>
                  <a:spcPts val="600"/>
                </a:spcAft>
              </a:pPr>
              <a:t>10</a:t>
            </a:fld>
            <a:endParaRPr lang="en-US"/>
          </a:p>
        </p:txBody>
      </p:sp>
    </p:spTree>
    <p:extLst>
      <p:ext uri="{BB962C8B-B14F-4D97-AF65-F5344CB8AC3E}">
        <p14:creationId xmlns:p14="http://schemas.microsoft.com/office/powerpoint/2010/main" val="4146138367"/>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nchor="b">
            <a:normAutofit fontScale="90000"/>
          </a:bodyPr>
          <a:lstStyle/>
          <a:p>
            <a:r>
              <a:rPr lang="en-US" dirty="0">
                <a:solidFill>
                  <a:schemeClr val="accent1"/>
                </a:solidFill>
              </a:rPr>
              <a:t>User Interface (UI) and User Experience (UX) Design</a:t>
            </a:r>
          </a:p>
        </p:txBody>
      </p:sp>
      <p:graphicFrame>
        <p:nvGraphicFramePr>
          <p:cNvPr id="7" name="Content Placeholder 6">
            <a:extLst>
              <a:ext uri="{FF2B5EF4-FFF2-40B4-BE49-F238E27FC236}">
                <a16:creationId xmlns:a16="http://schemas.microsoft.com/office/drawing/2014/main" id="{B109441D-B7CF-82DD-2AD4-B9FCF1B5E702}"/>
              </a:ext>
            </a:extLst>
          </p:cNvPr>
          <p:cNvGraphicFramePr>
            <a:graphicFrameLocks noGrp="1"/>
          </p:cNvGraphicFramePr>
          <p:nvPr>
            <p:ph idx="1"/>
            <p:extLst>
              <p:ext uri="{D42A27DB-BD31-4B8C-83A1-F6EECF244321}">
                <p14:modId xmlns:p14="http://schemas.microsoft.com/office/powerpoint/2010/main" val="74902867"/>
              </p:ext>
            </p:extLst>
          </p:nvPr>
        </p:nvGraphicFramePr>
        <p:xfrm>
          <a:off x="4879732" y="1181751"/>
          <a:ext cx="6405070" cy="5465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3">
            <a:extLst>
              <a:ext uri="{FF2B5EF4-FFF2-40B4-BE49-F238E27FC236}">
                <a16:creationId xmlns:a16="http://schemas.microsoft.com/office/drawing/2014/main" id="{488F117D-A7C5-04D4-7201-D9B2EABDF113}"/>
              </a:ext>
            </a:extLst>
          </p:cNvPr>
          <p:cNvSpPr>
            <a:spLocks noGrp="1"/>
          </p:cNvSpPr>
          <p:nvPr>
            <p:ph type="body" sz="half" idx="2"/>
          </p:nvPr>
        </p:nvSpPr>
        <p:spPr>
          <a:xfrm>
            <a:off x="1146705" y="2249486"/>
            <a:ext cx="4656218" cy="3541714"/>
          </a:xfrm>
        </p:spPr>
        <p:txBody>
          <a:bodyPr/>
          <a:lstStyle/>
          <a:p>
            <a:r>
              <a:rPr lang="en-US" b="0" i="0" dirty="0">
                <a:solidFill>
                  <a:srgbClr val="D1D5DB"/>
                </a:solidFill>
                <a:effectLst/>
                <a:latin typeface="Söhne"/>
              </a:rPr>
              <a:t>User Interface (UI) and User Experience (UX) design in game development focus on creating intuitive and enjoyable interactions between players and the game.</a:t>
            </a:r>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p:txBody>
          <a:bodyPr anchor="ctr">
            <a:normAutofit fontScale="25000" lnSpcReduction="20000"/>
          </a:bodyPr>
          <a:lstStyle/>
          <a:p>
            <a:pPr>
              <a:spcAft>
                <a:spcPts val="600"/>
              </a:spcAft>
            </a:pPr>
            <a:fld id="{E1707CF3-9BC4-A745-ACDA-A73543D800FE}"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nchor="ctr">
            <a:normAutofit fontScale="25000" lnSpcReduction="20000"/>
          </a:bodyPr>
          <a:lstStyle/>
          <a:p>
            <a:pPr>
              <a:spcAft>
                <a:spcPts val="600"/>
              </a:spcAft>
            </a:pPr>
            <a:fld id="{294A09A9-5501-47C1-A89A-A340965A2BE2}" type="slidenum">
              <a:rPr lang="en-US" smtClean="0"/>
              <a:pPr>
                <a:spcAft>
                  <a:spcPts val="600"/>
                </a:spcAft>
              </a:pPr>
              <a:t>11</a:t>
            </a:fld>
            <a:endParaRPr lang="en-US"/>
          </a:p>
        </p:txBody>
      </p:sp>
    </p:spTree>
    <p:extLst>
      <p:ext uri="{BB962C8B-B14F-4D97-AF65-F5344CB8AC3E}">
        <p14:creationId xmlns:p14="http://schemas.microsoft.com/office/powerpoint/2010/main" val="392902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65045-5C76-67D3-025D-8A4F00F4E654}"/>
              </a:ext>
            </a:extLst>
          </p:cNvPr>
          <p:cNvSpPr>
            <a:spLocks noGrp="1"/>
          </p:cNvSpPr>
          <p:nvPr>
            <p:ph type="title"/>
          </p:nvPr>
        </p:nvSpPr>
        <p:spPr/>
        <p:txBody>
          <a:bodyPr/>
          <a:lstStyle/>
          <a:p>
            <a:endParaRPr lang="en-PK"/>
          </a:p>
        </p:txBody>
      </p:sp>
      <p:pic>
        <p:nvPicPr>
          <p:cNvPr id="9" name="Content Placeholder 8" descr="A picture containing text, screenshot, multimedia, electronics&#10;&#10;Description automatically generated">
            <a:extLst>
              <a:ext uri="{FF2B5EF4-FFF2-40B4-BE49-F238E27FC236}">
                <a16:creationId xmlns:a16="http://schemas.microsoft.com/office/drawing/2014/main" id="{FE4C1CB8-FD88-5D3C-3C4C-84E7D53C241A}"/>
              </a:ext>
            </a:extLst>
          </p:cNvPr>
          <p:cNvPicPr>
            <a:picLocks noGrp="1" noChangeAspect="1"/>
          </p:cNvPicPr>
          <p:nvPr>
            <p:ph idx="1"/>
          </p:nvPr>
        </p:nvPicPr>
        <p:blipFill>
          <a:blip r:embed="rId2"/>
          <a:stretch>
            <a:fillRect/>
          </a:stretch>
        </p:blipFill>
        <p:spPr>
          <a:xfrm>
            <a:off x="0" y="0"/>
            <a:ext cx="12192000" cy="6858000"/>
          </a:xfrm>
        </p:spPr>
      </p:pic>
      <p:sp>
        <p:nvSpPr>
          <p:cNvPr id="4" name="Text Placeholder 3">
            <a:extLst>
              <a:ext uri="{FF2B5EF4-FFF2-40B4-BE49-F238E27FC236}">
                <a16:creationId xmlns:a16="http://schemas.microsoft.com/office/drawing/2014/main" id="{7AD42AD8-D1A5-B43D-82A3-E2E377EE9A1D}"/>
              </a:ext>
            </a:extLst>
          </p:cNvPr>
          <p:cNvSpPr>
            <a:spLocks noGrp="1"/>
          </p:cNvSpPr>
          <p:nvPr>
            <p:ph type="body" sz="half" idx="2"/>
          </p:nvPr>
        </p:nvSpPr>
        <p:spPr/>
        <p:txBody>
          <a:bodyPr/>
          <a:lstStyle/>
          <a:p>
            <a:endParaRPr lang="en-PK"/>
          </a:p>
        </p:txBody>
      </p:sp>
      <p:sp>
        <p:nvSpPr>
          <p:cNvPr id="5" name="Date Placeholder 4">
            <a:extLst>
              <a:ext uri="{FF2B5EF4-FFF2-40B4-BE49-F238E27FC236}">
                <a16:creationId xmlns:a16="http://schemas.microsoft.com/office/drawing/2014/main" id="{048942D7-67C6-D6E1-6E3A-81179106DE41}"/>
              </a:ext>
            </a:extLst>
          </p:cNvPr>
          <p:cNvSpPr>
            <a:spLocks noGrp="1"/>
          </p:cNvSpPr>
          <p:nvPr>
            <p:ph type="dt" sz="half" idx="10"/>
          </p:nvPr>
        </p:nvSpPr>
        <p:spPr/>
        <p:txBody>
          <a:bodyPr/>
          <a:lstStyle/>
          <a:p>
            <a:fld id="{C4941151-B38C-4230-91F0-8A3BB69A056C}" type="datetime1">
              <a:rPr lang="en-US" smtClean="0"/>
              <a:t>5/18/2023</a:t>
            </a:fld>
            <a:endParaRPr lang="en-US" dirty="0"/>
          </a:p>
        </p:txBody>
      </p:sp>
      <p:sp>
        <p:nvSpPr>
          <p:cNvPr id="6" name="Footer Placeholder 5">
            <a:extLst>
              <a:ext uri="{FF2B5EF4-FFF2-40B4-BE49-F238E27FC236}">
                <a16:creationId xmlns:a16="http://schemas.microsoft.com/office/drawing/2014/main" id="{EED0B60E-DB07-4DBD-F7FA-D08354BE6F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C794A9-DF6D-9E9A-C833-E8FCA7CC535B}"/>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810273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nchor="b">
            <a:normAutofit/>
          </a:bodyPr>
          <a:lstStyle/>
          <a:p>
            <a:r>
              <a:rPr lang="en-US" dirty="0">
                <a:solidFill>
                  <a:schemeClr val="accent1"/>
                </a:solidFill>
              </a:rPr>
              <a:t>Game Audio</a:t>
            </a:r>
          </a:p>
        </p:txBody>
      </p:sp>
      <p:graphicFrame>
        <p:nvGraphicFramePr>
          <p:cNvPr id="7" name="Content Placeholder 6">
            <a:extLst>
              <a:ext uri="{FF2B5EF4-FFF2-40B4-BE49-F238E27FC236}">
                <a16:creationId xmlns:a16="http://schemas.microsoft.com/office/drawing/2014/main" id="{A79983A8-2C09-83BE-4688-FD1DDDF89E18}"/>
              </a:ext>
            </a:extLst>
          </p:cNvPr>
          <p:cNvGraphicFramePr>
            <a:graphicFrameLocks noGrp="1"/>
          </p:cNvGraphicFramePr>
          <p:nvPr>
            <p:ph idx="1"/>
            <p:extLst>
              <p:ext uri="{D42A27DB-BD31-4B8C-83A1-F6EECF244321}">
                <p14:modId xmlns:p14="http://schemas.microsoft.com/office/powerpoint/2010/main" val="166652445"/>
              </p:ext>
            </p:extLst>
          </p:nvPr>
        </p:nvGraphicFramePr>
        <p:xfrm>
          <a:off x="5156200" y="592666"/>
          <a:ext cx="5891209" cy="5198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3">
            <a:extLst>
              <a:ext uri="{FF2B5EF4-FFF2-40B4-BE49-F238E27FC236}">
                <a16:creationId xmlns:a16="http://schemas.microsoft.com/office/drawing/2014/main" id="{488F117D-A7C5-04D4-7201-D9B2EABDF113}"/>
              </a:ext>
            </a:extLst>
          </p:cNvPr>
          <p:cNvSpPr>
            <a:spLocks noGrp="1"/>
          </p:cNvSpPr>
          <p:nvPr>
            <p:ph type="body" sz="half" idx="2"/>
          </p:nvPr>
        </p:nvSpPr>
        <p:spPr/>
        <p:txBody>
          <a:bodyPr/>
          <a:lstStyle/>
          <a:p>
            <a:r>
              <a:rPr lang="en-US" b="0" i="0" dirty="0">
                <a:solidFill>
                  <a:srgbClr val="D1D5DB"/>
                </a:solidFill>
                <a:effectLst/>
                <a:latin typeface="Söhne"/>
              </a:rPr>
              <a:t>Game Audio refers to the sound and music elements in game development that enhance the player's immersion and overall experience. It involves creating, integrating, and managing audio assets within the game.</a:t>
            </a:r>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p:txBody>
          <a:bodyPr anchor="ctr">
            <a:normAutofit fontScale="25000" lnSpcReduction="20000"/>
          </a:bodyPr>
          <a:lstStyle/>
          <a:p>
            <a:pPr>
              <a:spcAft>
                <a:spcPts val="600"/>
              </a:spcAft>
            </a:pPr>
            <a:fld id="{E1707CF3-9BC4-A745-ACDA-A73543D800FE}"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nchor="ctr">
            <a:normAutofit fontScale="25000" lnSpcReduction="20000"/>
          </a:bodyPr>
          <a:lstStyle/>
          <a:p>
            <a:pPr>
              <a:spcAft>
                <a:spcPts val="600"/>
              </a:spcAft>
            </a:pPr>
            <a:fld id="{294A09A9-5501-47C1-A89A-A340965A2BE2}" type="slidenum">
              <a:rPr lang="en-US" smtClean="0"/>
              <a:pPr>
                <a:spcAft>
                  <a:spcPts val="600"/>
                </a:spcAft>
              </a:pPr>
              <a:t>13</a:t>
            </a:fld>
            <a:endParaRPr lang="en-US"/>
          </a:p>
        </p:txBody>
      </p:sp>
    </p:spTree>
    <p:extLst>
      <p:ext uri="{BB962C8B-B14F-4D97-AF65-F5344CB8AC3E}">
        <p14:creationId xmlns:p14="http://schemas.microsoft.com/office/powerpoint/2010/main" val="54863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nchor="b">
            <a:normAutofit fontScale="90000"/>
          </a:bodyPr>
          <a:lstStyle/>
          <a:p>
            <a:r>
              <a:rPr lang="en-US" dirty="0">
                <a:solidFill>
                  <a:schemeClr val="accent1"/>
                </a:solidFill>
              </a:rPr>
              <a:t>Game Testing and Quality Assurance</a:t>
            </a:r>
          </a:p>
        </p:txBody>
      </p:sp>
      <p:graphicFrame>
        <p:nvGraphicFramePr>
          <p:cNvPr id="7" name="Content Placeholder 6">
            <a:extLst>
              <a:ext uri="{FF2B5EF4-FFF2-40B4-BE49-F238E27FC236}">
                <a16:creationId xmlns:a16="http://schemas.microsoft.com/office/drawing/2014/main" id="{DFD77A8E-236A-CCDF-9682-DC26E5538437}"/>
              </a:ext>
            </a:extLst>
          </p:cNvPr>
          <p:cNvGraphicFramePr>
            <a:graphicFrameLocks noGrp="1"/>
          </p:cNvGraphicFramePr>
          <p:nvPr>
            <p:ph idx="1"/>
            <p:extLst>
              <p:ext uri="{D42A27DB-BD31-4B8C-83A1-F6EECF244321}">
                <p14:modId xmlns:p14="http://schemas.microsoft.com/office/powerpoint/2010/main" val="2307796572"/>
              </p:ext>
            </p:extLst>
          </p:nvPr>
        </p:nvGraphicFramePr>
        <p:xfrm>
          <a:off x="5154086" y="1421076"/>
          <a:ext cx="6495722" cy="5198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3">
            <a:extLst>
              <a:ext uri="{FF2B5EF4-FFF2-40B4-BE49-F238E27FC236}">
                <a16:creationId xmlns:a16="http://schemas.microsoft.com/office/drawing/2014/main" id="{488F117D-A7C5-04D4-7201-D9B2EABDF113}"/>
              </a:ext>
            </a:extLst>
          </p:cNvPr>
          <p:cNvSpPr>
            <a:spLocks noGrp="1"/>
          </p:cNvSpPr>
          <p:nvPr>
            <p:ph type="body" sz="half" idx="2"/>
          </p:nvPr>
        </p:nvSpPr>
        <p:spPr/>
        <p:txBody>
          <a:bodyPr/>
          <a:lstStyle/>
          <a:p>
            <a:r>
              <a:rPr lang="en-US" b="0" i="0" dirty="0">
                <a:solidFill>
                  <a:srgbClr val="D1D5DB"/>
                </a:solidFill>
                <a:effectLst/>
                <a:latin typeface="Söhne"/>
              </a:rPr>
              <a:t>Game Testing and Quality Assurance (QA) in game development involves the systematic process of evaluating a game's functionality, performance, and overall quality to ensure it meets the desired standards and delivers a smooth and enjoyable player experience.</a:t>
            </a:r>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p:txBody>
          <a:bodyPr anchor="ctr">
            <a:normAutofit fontScale="25000" lnSpcReduction="20000"/>
          </a:bodyPr>
          <a:lstStyle/>
          <a:p>
            <a:pPr>
              <a:spcAft>
                <a:spcPts val="600"/>
              </a:spcAft>
            </a:pPr>
            <a:fld id="{E1707CF3-9BC4-A745-ACDA-A73543D800FE}"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nchor="ctr">
            <a:normAutofit fontScale="25000" lnSpcReduction="20000"/>
          </a:bodyPr>
          <a:lstStyle/>
          <a:p>
            <a:pPr>
              <a:spcAft>
                <a:spcPts val="600"/>
              </a:spcAft>
            </a:pPr>
            <a:fld id="{294A09A9-5501-47C1-A89A-A340965A2BE2}" type="slidenum">
              <a:rPr lang="en-US" smtClean="0"/>
              <a:pPr>
                <a:spcAft>
                  <a:spcPts val="600"/>
                </a:spcAft>
              </a:pPr>
              <a:t>14</a:t>
            </a:fld>
            <a:endParaRPr lang="en-US"/>
          </a:p>
        </p:txBody>
      </p:sp>
    </p:spTree>
    <p:extLst>
      <p:ext uri="{BB962C8B-B14F-4D97-AF65-F5344CB8AC3E}">
        <p14:creationId xmlns:p14="http://schemas.microsoft.com/office/powerpoint/2010/main" val="294819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nchor="b">
            <a:normAutofit fontScale="90000"/>
          </a:bodyPr>
          <a:lstStyle/>
          <a:p>
            <a:r>
              <a:rPr lang="en-US" dirty="0">
                <a:solidFill>
                  <a:schemeClr val="accent1"/>
                </a:solidFill>
              </a:rPr>
              <a:t>Game Testing and Quality Assurance</a:t>
            </a:r>
          </a:p>
        </p:txBody>
      </p:sp>
      <p:graphicFrame>
        <p:nvGraphicFramePr>
          <p:cNvPr id="7" name="Content Placeholder 6">
            <a:extLst>
              <a:ext uri="{FF2B5EF4-FFF2-40B4-BE49-F238E27FC236}">
                <a16:creationId xmlns:a16="http://schemas.microsoft.com/office/drawing/2014/main" id="{A554A916-8954-D571-F45A-D8C479EF9D99}"/>
              </a:ext>
            </a:extLst>
          </p:cNvPr>
          <p:cNvGraphicFramePr>
            <a:graphicFrameLocks noGrp="1"/>
          </p:cNvGraphicFramePr>
          <p:nvPr>
            <p:ph idx="1"/>
            <p:extLst>
              <p:ext uri="{D42A27DB-BD31-4B8C-83A1-F6EECF244321}">
                <p14:modId xmlns:p14="http://schemas.microsoft.com/office/powerpoint/2010/main" val="922942854"/>
              </p:ext>
            </p:extLst>
          </p:nvPr>
        </p:nvGraphicFramePr>
        <p:xfrm>
          <a:off x="5154086" y="1429543"/>
          <a:ext cx="6337460" cy="5198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3">
            <a:extLst>
              <a:ext uri="{FF2B5EF4-FFF2-40B4-BE49-F238E27FC236}">
                <a16:creationId xmlns:a16="http://schemas.microsoft.com/office/drawing/2014/main" id="{488F117D-A7C5-04D4-7201-D9B2EABDF113}"/>
              </a:ext>
            </a:extLst>
          </p:cNvPr>
          <p:cNvSpPr>
            <a:spLocks noGrp="1"/>
          </p:cNvSpPr>
          <p:nvPr>
            <p:ph type="body" sz="half" idx="2"/>
          </p:nvPr>
        </p:nvSpPr>
        <p:spPr/>
        <p:txBody>
          <a:bodyPr/>
          <a:lstStyle/>
          <a:p>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p:txBody>
          <a:bodyPr anchor="ctr">
            <a:normAutofit fontScale="25000" lnSpcReduction="20000"/>
          </a:bodyPr>
          <a:lstStyle/>
          <a:p>
            <a:pPr>
              <a:spcAft>
                <a:spcPts val="600"/>
              </a:spcAft>
            </a:pPr>
            <a:fld id="{E1707CF3-9BC4-A745-ACDA-A73543D800FE}"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nchor="ctr">
            <a:normAutofit fontScale="25000" lnSpcReduction="20000"/>
          </a:bodyPr>
          <a:lstStyle/>
          <a:p>
            <a:pPr>
              <a:spcAft>
                <a:spcPts val="600"/>
              </a:spcAft>
            </a:pPr>
            <a:fld id="{294A09A9-5501-47C1-A89A-A340965A2BE2}" type="slidenum">
              <a:rPr lang="en-US" smtClean="0"/>
              <a:pPr>
                <a:spcAft>
                  <a:spcPts val="600"/>
                </a:spcAft>
              </a:pPr>
              <a:t>15</a:t>
            </a:fld>
            <a:endParaRPr lang="en-US"/>
          </a:p>
        </p:txBody>
      </p:sp>
    </p:spTree>
    <p:extLst>
      <p:ext uri="{BB962C8B-B14F-4D97-AF65-F5344CB8AC3E}">
        <p14:creationId xmlns:p14="http://schemas.microsoft.com/office/powerpoint/2010/main" val="907104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37913" y="240324"/>
            <a:ext cx="3856037" cy="1639884"/>
          </a:xfrm>
        </p:spPr>
        <p:txBody>
          <a:bodyPr anchor="b">
            <a:normAutofit/>
          </a:bodyPr>
          <a:lstStyle/>
          <a:p>
            <a:r>
              <a:rPr lang="en-US" dirty="0">
                <a:solidFill>
                  <a:schemeClr val="accent1"/>
                </a:solidFill>
              </a:rPr>
              <a:t>Conclusion</a:t>
            </a:r>
          </a:p>
        </p:txBody>
      </p:sp>
      <p:graphicFrame>
        <p:nvGraphicFramePr>
          <p:cNvPr id="7" name="Content Placeholder 6">
            <a:extLst>
              <a:ext uri="{FF2B5EF4-FFF2-40B4-BE49-F238E27FC236}">
                <a16:creationId xmlns:a16="http://schemas.microsoft.com/office/drawing/2014/main" id="{CE306D41-928E-FA98-D6B3-DE4326F39A07}"/>
              </a:ext>
            </a:extLst>
          </p:cNvPr>
          <p:cNvGraphicFramePr>
            <a:graphicFrameLocks noGrp="1"/>
          </p:cNvGraphicFramePr>
          <p:nvPr>
            <p:ph idx="1"/>
            <p:extLst>
              <p:ext uri="{D42A27DB-BD31-4B8C-83A1-F6EECF244321}">
                <p14:modId xmlns:p14="http://schemas.microsoft.com/office/powerpoint/2010/main" val="270881465"/>
              </p:ext>
            </p:extLst>
          </p:nvPr>
        </p:nvGraphicFramePr>
        <p:xfrm>
          <a:off x="2114061" y="1880208"/>
          <a:ext cx="7715739" cy="4785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p:txBody>
          <a:bodyPr anchor="ctr">
            <a:normAutofit fontScale="25000" lnSpcReduction="20000"/>
          </a:bodyPr>
          <a:lstStyle/>
          <a:p>
            <a:pPr>
              <a:spcAft>
                <a:spcPts val="600"/>
              </a:spcAft>
            </a:pPr>
            <a:fld id="{E1707CF3-9BC4-A745-ACDA-A73543D800FE}"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nchor="ctr">
            <a:normAutofit fontScale="25000" lnSpcReduction="20000"/>
          </a:bodyPr>
          <a:lstStyle/>
          <a:p>
            <a:pPr>
              <a:spcAft>
                <a:spcPts val="600"/>
              </a:spcAft>
            </a:pPr>
            <a:fld id="{294A09A9-5501-47C1-A89A-A340965A2BE2}" type="slidenum">
              <a:rPr lang="en-US" smtClean="0"/>
              <a:pPr>
                <a:spcAft>
                  <a:spcPts val="600"/>
                </a:spcAft>
              </a:pPr>
              <a:t>16</a:t>
            </a:fld>
            <a:endParaRPr lang="en-US"/>
          </a:p>
        </p:txBody>
      </p:sp>
    </p:spTree>
    <p:extLst>
      <p:ext uri="{BB962C8B-B14F-4D97-AF65-F5344CB8AC3E}">
        <p14:creationId xmlns:p14="http://schemas.microsoft.com/office/powerpoint/2010/main" val="50465533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9261845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body" idx="1"/>
          </p:nvPr>
        </p:nvSpPr>
        <p:spPr/>
        <p:txBody>
          <a:bodyPr vert="horz" lIns="91440" tIns="45720" rIns="91440" bIns="45720" rtlCol="0" anchor="ctr">
            <a:normAutofit/>
          </a:bodyPr>
          <a:lstStyle/>
          <a:p>
            <a:pPr>
              <a:lnSpc>
                <a:spcPct val="110000"/>
              </a:lnSpc>
            </a:pPr>
            <a:r>
              <a:rPr lang="en-US" dirty="0"/>
              <a:t>Introduction</a:t>
            </a:r>
          </a:p>
          <a:p>
            <a:pPr>
              <a:lnSpc>
                <a:spcPct val="110000"/>
              </a:lnSpc>
            </a:pPr>
            <a:r>
              <a:rPr lang="en-US" dirty="0"/>
              <a:t>Game Design</a:t>
            </a:r>
          </a:p>
          <a:p>
            <a:pPr>
              <a:lnSpc>
                <a:spcPct val="110000"/>
              </a:lnSpc>
            </a:pPr>
            <a:r>
              <a:rPr lang="en-US" dirty="0"/>
              <a:t>Game Programming</a:t>
            </a:r>
          </a:p>
          <a:p>
            <a:pPr>
              <a:lnSpc>
                <a:spcPct val="110000"/>
              </a:lnSpc>
            </a:pPr>
            <a:r>
              <a:rPr lang="en-US" dirty="0"/>
              <a:t>Game Graphics and Rendering</a:t>
            </a:r>
          </a:p>
          <a:p>
            <a:pPr>
              <a:lnSpc>
                <a:spcPct val="110000"/>
              </a:lnSpc>
            </a:pPr>
            <a:r>
              <a:rPr lang="en-US" dirty="0"/>
              <a:t>Physics Simulation</a:t>
            </a:r>
          </a:p>
          <a:p>
            <a:pPr>
              <a:lnSpc>
                <a:spcPct val="110000"/>
              </a:lnSpc>
            </a:pPr>
            <a:r>
              <a:rPr lang="en-US" dirty="0"/>
              <a:t>User Interface (UI) and User Experience (UX) Design</a:t>
            </a:r>
          </a:p>
          <a:p>
            <a:pPr>
              <a:lnSpc>
                <a:spcPct val="110000"/>
              </a:lnSpc>
            </a:pPr>
            <a:r>
              <a:rPr lang="en-US" dirty="0"/>
              <a:t>Game Audio</a:t>
            </a:r>
          </a:p>
          <a:p>
            <a:pPr>
              <a:lnSpc>
                <a:spcPct val="110000"/>
              </a:lnSpc>
            </a:pPr>
            <a:r>
              <a:rPr lang="en-US" dirty="0"/>
              <a:t>Game Testing and Quality Assurance</a:t>
            </a:r>
          </a:p>
          <a:p>
            <a:pPr>
              <a:lnSpc>
                <a:spcPct val="110000"/>
              </a:lnSpc>
            </a:pPr>
            <a:r>
              <a:rPr lang="en-US" dirty="0"/>
              <a:t>Conclusion</a:t>
            </a:r>
          </a:p>
          <a:p>
            <a:pPr>
              <a:lnSpc>
                <a:spcPct val="110000"/>
              </a:lnSpc>
            </a:pPr>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4294967295"/>
          </p:nvPr>
        </p:nvSpPr>
        <p:spPr>
          <a:xfrm>
            <a:off x="0" y="0"/>
            <a:ext cx="0" cy="0"/>
          </a:xfrm>
        </p:spPr>
        <p:txBody>
          <a:bodyPr anchor="ctr">
            <a:normAutofit fontScale="25000" lnSpcReduction="20000"/>
          </a:bodyPr>
          <a:lstStyle/>
          <a:p>
            <a:pPr>
              <a:spcAft>
                <a:spcPts val="600"/>
              </a:spcAft>
            </a:pPr>
            <a:fld id="{495D8227-9DE4-4D42-8C1B-E10C828BC634}"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4294967295"/>
          </p:nvPr>
        </p:nvSpPr>
        <p:spPr>
          <a:xfrm>
            <a:off x="0" y="0"/>
            <a:ext cx="0" cy="0"/>
          </a:xfrm>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294967295"/>
          </p:nvPr>
        </p:nvSpPr>
        <p:spPr>
          <a:xfrm>
            <a:off x="0" y="0"/>
            <a:ext cx="0" cy="0"/>
          </a:xfrm>
        </p:spPr>
        <p:txBody>
          <a:bodyPr anchor="ctr">
            <a:normAutofit fontScale="25000" lnSpcReduction="20000"/>
          </a:bodyPr>
          <a:lstStyle/>
          <a:p>
            <a:pPr>
              <a:spcAft>
                <a:spcPts val="600"/>
              </a:spcAft>
            </a:pPr>
            <a:fld id="{294A09A9-5501-47C1-A89A-A340965A2BE2}" type="slidenum">
              <a:rPr lang="en-US" smtClean="0"/>
              <a:pPr>
                <a:spcAft>
                  <a:spcPts val="600"/>
                </a:spcAft>
              </a:pPr>
              <a:t>2</a:t>
            </a:fld>
            <a:endParaRPr lang="en-US"/>
          </a:p>
        </p:txBody>
      </p:sp>
    </p:spTree>
    <p:extLst>
      <p:ext uri="{BB962C8B-B14F-4D97-AF65-F5344CB8AC3E}">
        <p14:creationId xmlns:p14="http://schemas.microsoft.com/office/powerpoint/2010/main" val="132560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nchor="b">
            <a:normAutofit/>
          </a:bodyPr>
          <a:lstStyle/>
          <a:p>
            <a:r>
              <a:rPr lang="en-US" dirty="0"/>
              <a:t>Introduction</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4294967295"/>
          </p:nvPr>
        </p:nvSpPr>
        <p:spPr>
          <a:xfrm>
            <a:off x="0" y="0"/>
            <a:ext cx="0" cy="0"/>
          </a:xfrm>
        </p:spPr>
        <p:txBody>
          <a:bodyPr anchor="ctr">
            <a:normAutofit fontScale="25000" lnSpcReduction="20000"/>
          </a:bodyPr>
          <a:lstStyle/>
          <a:p>
            <a:pPr>
              <a:spcAft>
                <a:spcPts val="600"/>
              </a:spcAft>
            </a:pPr>
            <a:fld id="{E1707CF3-9BC4-A745-ACDA-A73543D800FE}"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4294967295"/>
          </p:nvPr>
        </p:nvSpPr>
        <p:spPr>
          <a:xfrm>
            <a:off x="0" y="0"/>
            <a:ext cx="0" cy="0"/>
          </a:xfrm>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294967295"/>
          </p:nvPr>
        </p:nvSpPr>
        <p:spPr>
          <a:xfrm>
            <a:off x="0" y="0"/>
            <a:ext cx="0" cy="0"/>
          </a:xfrm>
        </p:spPr>
        <p:txBody>
          <a:bodyPr anchor="ctr">
            <a:normAutofit fontScale="25000" lnSpcReduction="20000"/>
          </a:bodyPr>
          <a:lstStyle/>
          <a:p>
            <a:pPr>
              <a:spcAft>
                <a:spcPts val="600"/>
              </a:spcAft>
            </a:pPr>
            <a:fld id="{294A09A9-5501-47C1-A89A-A340965A2BE2}" type="slidenum">
              <a:rPr lang="en-US" smtClean="0"/>
              <a:pPr>
                <a:spcAft>
                  <a:spcPts val="600"/>
                </a:spcAft>
              </a:pPr>
              <a:t>3</a:t>
            </a:fld>
            <a:endParaRPr lang="en-US"/>
          </a:p>
        </p:txBody>
      </p:sp>
      <p:graphicFrame>
        <p:nvGraphicFramePr>
          <p:cNvPr id="7" name="Diagram 6">
            <a:extLst>
              <a:ext uri="{FF2B5EF4-FFF2-40B4-BE49-F238E27FC236}">
                <a16:creationId xmlns:a16="http://schemas.microsoft.com/office/drawing/2014/main" id="{DF471E1F-2B8F-3D8E-C333-C43DC13EA78B}"/>
              </a:ext>
            </a:extLst>
          </p:cNvPr>
          <p:cNvGraphicFramePr/>
          <p:nvPr>
            <p:extLst>
              <p:ext uri="{D42A27DB-BD31-4B8C-83A1-F6EECF244321}">
                <p14:modId xmlns:p14="http://schemas.microsoft.com/office/powerpoint/2010/main" val="1138241765"/>
              </p:ext>
            </p:extLst>
          </p:nvPr>
        </p:nvGraphicFramePr>
        <p:xfrm>
          <a:off x="483578" y="964432"/>
          <a:ext cx="11227776" cy="5893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799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C6CB-2D06-0557-88C8-9E9033B5FE99}"/>
              </a:ext>
            </a:extLst>
          </p:cNvPr>
          <p:cNvSpPr>
            <a:spLocks noGrp="1"/>
          </p:cNvSpPr>
          <p:nvPr>
            <p:ph type="title"/>
          </p:nvPr>
        </p:nvSpPr>
        <p:spPr>
          <a:xfrm>
            <a:off x="1146704" y="-93783"/>
            <a:ext cx="3856037" cy="1639884"/>
          </a:xfrm>
        </p:spPr>
        <p:txBody>
          <a:bodyPr/>
          <a:lstStyle/>
          <a:p>
            <a:r>
              <a:rPr lang="en-US" dirty="0">
                <a:solidFill>
                  <a:schemeClr val="accent1"/>
                </a:solidFill>
              </a:rPr>
              <a:t>Game Design</a:t>
            </a:r>
          </a:p>
        </p:txBody>
      </p:sp>
      <p:graphicFrame>
        <p:nvGraphicFramePr>
          <p:cNvPr id="8" name="Content Placeholder 7">
            <a:extLst>
              <a:ext uri="{FF2B5EF4-FFF2-40B4-BE49-F238E27FC236}">
                <a16:creationId xmlns:a16="http://schemas.microsoft.com/office/drawing/2014/main" id="{BC2434D2-3EDC-3577-6F71-A86FE1B48A19}"/>
              </a:ext>
            </a:extLst>
          </p:cNvPr>
          <p:cNvGraphicFramePr>
            <a:graphicFrameLocks noGrp="1"/>
          </p:cNvGraphicFramePr>
          <p:nvPr>
            <p:ph idx="1"/>
            <p:extLst>
              <p:ext uri="{D42A27DB-BD31-4B8C-83A1-F6EECF244321}">
                <p14:modId xmlns:p14="http://schemas.microsoft.com/office/powerpoint/2010/main" val="2299417063"/>
              </p:ext>
            </p:extLst>
          </p:nvPr>
        </p:nvGraphicFramePr>
        <p:xfrm>
          <a:off x="789843" y="2249484"/>
          <a:ext cx="10612314" cy="4116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1A6C4642-0AA2-8C23-BB24-99367C55B225}"/>
              </a:ext>
            </a:extLst>
          </p:cNvPr>
          <p:cNvSpPr>
            <a:spLocks noGrp="1"/>
          </p:cNvSpPr>
          <p:nvPr>
            <p:ph type="body" sz="half" idx="2"/>
          </p:nvPr>
        </p:nvSpPr>
        <p:spPr>
          <a:xfrm>
            <a:off x="1243421" y="1642143"/>
            <a:ext cx="7953333" cy="511299"/>
          </a:xfrm>
        </p:spPr>
        <p:txBody>
          <a:bodyPr/>
          <a:lstStyle/>
          <a:p>
            <a:r>
              <a:rPr lang="en-US" b="1" dirty="0">
                <a:solidFill>
                  <a:schemeClr val="bg1"/>
                </a:solidFill>
              </a:rPr>
              <a:t>What would be the game design elements for any game development?</a:t>
            </a:r>
          </a:p>
        </p:txBody>
      </p:sp>
      <p:sp>
        <p:nvSpPr>
          <p:cNvPr id="5" name="Date Placeholder 4">
            <a:extLst>
              <a:ext uri="{FF2B5EF4-FFF2-40B4-BE49-F238E27FC236}">
                <a16:creationId xmlns:a16="http://schemas.microsoft.com/office/drawing/2014/main" id="{663C6680-0FB9-D065-3C87-4A7A2C3ED629}"/>
              </a:ext>
            </a:extLst>
          </p:cNvPr>
          <p:cNvSpPr>
            <a:spLocks noGrp="1"/>
          </p:cNvSpPr>
          <p:nvPr>
            <p:ph type="dt" sz="half" idx="10"/>
          </p:nvPr>
        </p:nvSpPr>
        <p:spPr/>
        <p:txBody>
          <a:bodyPr/>
          <a:lstStyle/>
          <a:p>
            <a:fld id="{C4941151-B38C-4230-91F0-8A3BB69A056C}" type="datetime1">
              <a:rPr lang="en-US" smtClean="0"/>
              <a:t>5/18/2023</a:t>
            </a:fld>
            <a:endParaRPr lang="en-US" dirty="0"/>
          </a:p>
        </p:txBody>
      </p:sp>
      <p:sp>
        <p:nvSpPr>
          <p:cNvPr id="6" name="Footer Placeholder 5">
            <a:extLst>
              <a:ext uri="{FF2B5EF4-FFF2-40B4-BE49-F238E27FC236}">
                <a16:creationId xmlns:a16="http://schemas.microsoft.com/office/drawing/2014/main" id="{E300BFEB-6165-1379-E8A4-146D4F6919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F37DF1B-4483-34AE-5C92-F4FAF887C12C}"/>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2938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94306-A55F-9128-6F39-7BAC8B4E271A}"/>
              </a:ext>
            </a:extLst>
          </p:cNvPr>
          <p:cNvSpPr>
            <a:spLocks noGrp="1"/>
          </p:cNvSpPr>
          <p:nvPr>
            <p:ph type="title"/>
          </p:nvPr>
        </p:nvSpPr>
        <p:spPr/>
        <p:txBody>
          <a:bodyPr/>
          <a:lstStyle/>
          <a:p>
            <a:endParaRPr lang="en-PK"/>
          </a:p>
        </p:txBody>
      </p:sp>
      <p:pic>
        <p:nvPicPr>
          <p:cNvPr id="9" name="Content Placeholder 8">
            <a:extLst>
              <a:ext uri="{FF2B5EF4-FFF2-40B4-BE49-F238E27FC236}">
                <a16:creationId xmlns:a16="http://schemas.microsoft.com/office/drawing/2014/main" id="{76FB55B6-1052-F2C8-CF09-2F676D600280}"/>
              </a:ext>
            </a:extLst>
          </p:cNvPr>
          <p:cNvPicPr>
            <a:picLocks noGrp="1" noChangeAspect="1"/>
          </p:cNvPicPr>
          <p:nvPr>
            <p:ph idx="1"/>
          </p:nvPr>
        </p:nvPicPr>
        <p:blipFill>
          <a:blip r:embed="rId2"/>
          <a:stretch>
            <a:fillRect/>
          </a:stretch>
        </p:blipFill>
        <p:spPr>
          <a:xfrm>
            <a:off x="-130629" y="0"/>
            <a:ext cx="12322629" cy="6923314"/>
          </a:xfrm>
        </p:spPr>
      </p:pic>
      <p:sp>
        <p:nvSpPr>
          <p:cNvPr id="4" name="Text Placeholder 3">
            <a:extLst>
              <a:ext uri="{FF2B5EF4-FFF2-40B4-BE49-F238E27FC236}">
                <a16:creationId xmlns:a16="http://schemas.microsoft.com/office/drawing/2014/main" id="{5AF5D50C-0EF1-60CC-E513-804FC804B503}"/>
              </a:ext>
            </a:extLst>
          </p:cNvPr>
          <p:cNvSpPr>
            <a:spLocks noGrp="1"/>
          </p:cNvSpPr>
          <p:nvPr>
            <p:ph type="body" sz="half" idx="2"/>
          </p:nvPr>
        </p:nvSpPr>
        <p:spPr/>
        <p:txBody>
          <a:bodyPr/>
          <a:lstStyle/>
          <a:p>
            <a:endParaRPr lang="en-PK"/>
          </a:p>
        </p:txBody>
      </p:sp>
      <p:sp>
        <p:nvSpPr>
          <p:cNvPr id="5" name="Date Placeholder 4">
            <a:extLst>
              <a:ext uri="{FF2B5EF4-FFF2-40B4-BE49-F238E27FC236}">
                <a16:creationId xmlns:a16="http://schemas.microsoft.com/office/drawing/2014/main" id="{2148EB94-59DD-6EE1-0EB7-0A62C3E2974B}"/>
              </a:ext>
            </a:extLst>
          </p:cNvPr>
          <p:cNvSpPr>
            <a:spLocks noGrp="1"/>
          </p:cNvSpPr>
          <p:nvPr>
            <p:ph type="dt" sz="half" idx="10"/>
          </p:nvPr>
        </p:nvSpPr>
        <p:spPr/>
        <p:txBody>
          <a:bodyPr/>
          <a:lstStyle/>
          <a:p>
            <a:fld id="{C4941151-B38C-4230-91F0-8A3BB69A056C}" type="datetime1">
              <a:rPr lang="en-US" smtClean="0"/>
              <a:t>5/18/2023</a:t>
            </a:fld>
            <a:endParaRPr lang="en-US" dirty="0"/>
          </a:p>
        </p:txBody>
      </p:sp>
      <p:sp>
        <p:nvSpPr>
          <p:cNvPr id="6" name="Footer Placeholder 5">
            <a:extLst>
              <a:ext uri="{FF2B5EF4-FFF2-40B4-BE49-F238E27FC236}">
                <a16:creationId xmlns:a16="http://schemas.microsoft.com/office/drawing/2014/main" id="{17D21514-087F-9C65-CC35-8B2AFA537A7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ADFCFF1-D8B8-25C7-F70D-7EB6DF2E5D72}"/>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230140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nchor="b">
            <a:normAutofit/>
          </a:bodyPr>
          <a:lstStyle/>
          <a:p>
            <a:r>
              <a:rPr lang="en-US" dirty="0">
                <a:solidFill>
                  <a:schemeClr val="accent1"/>
                </a:solidFill>
              </a:rPr>
              <a:t>Game Programming</a:t>
            </a:r>
          </a:p>
        </p:txBody>
      </p:sp>
      <p:graphicFrame>
        <p:nvGraphicFramePr>
          <p:cNvPr id="7" name="Content Placeholder 6">
            <a:extLst>
              <a:ext uri="{FF2B5EF4-FFF2-40B4-BE49-F238E27FC236}">
                <a16:creationId xmlns:a16="http://schemas.microsoft.com/office/drawing/2014/main" id="{65C0AF12-C5CE-FC56-73CB-DD8951044B4D}"/>
              </a:ext>
            </a:extLst>
          </p:cNvPr>
          <p:cNvGraphicFramePr>
            <a:graphicFrameLocks noGrp="1"/>
          </p:cNvGraphicFramePr>
          <p:nvPr>
            <p:ph idx="1"/>
            <p:extLst>
              <p:ext uri="{D42A27DB-BD31-4B8C-83A1-F6EECF244321}">
                <p14:modId xmlns:p14="http://schemas.microsoft.com/office/powerpoint/2010/main" val="1050518034"/>
              </p:ext>
            </p:extLst>
          </p:nvPr>
        </p:nvGraphicFramePr>
        <p:xfrm>
          <a:off x="1266092" y="2435469"/>
          <a:ext cx="10040816" cy="4000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p:txBody>
          <a:bodyPr anchor="ctr">
            <a:normAutofit fontScale="25000" lnSpcReduction="20000"/>
          </a:bodyPr>
          <a:lstStyle/>
          <a:p>
            <a:pPr>
              <a:spcAft>
                <a:spcPts val="600"/>
              </a:spcAft>
            </a:pPr>
            <a:fld id="{E1707CF3-9BC4-A745-ACDA-A73543D800FE}"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nchor="ctr">
            <a:normAutofit fontScale="25000" lnSpcReduction="20000"/>
          </a:bodyPr>
          <a:lstStyle/>
          <a:p>
            <a:pPr>
              <a:spcAft>
                <a:spcPts val="600"/>
              </a:spcAft>
            </a:pPr>
            <a:fld id="{294A09A9-5501-47C1-A89A-A340965A2BE2}" type="slidenum">
              <a:rPr lang="en-US" smtClean="0"/>
              <a:pPr>
                <a:spcAft>
                  <a:spcPts val="600"/>
                </a:spcAft>
              </a:pPr>
              <a:t>6</a:t>
            </a:fld>
            <a:endParaRPr lang="en-US"/>
          </a:p>
        </p:txBody>
      </p:sp>
    </p:spTree>
    <p:extLst>
      <p:ext uri="{BB962C8B-B14F-4D97-AF65-F5344CB8AC3E}">
        <p14:creationId xmlns:p14="http://schemas.microsoft.com/office/powerpoint/2010/main" val="2195720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60B9-7A89-D2DA-66A2-045F79252873}"/>
              </a:ext>
            </a:extLst>
          </p:cNvPr>
          <p:cNvSpPr>
            <a:spLocks noGrp="1"/>
          </p:cNvSpPr>
          <p:nvPr>
            <p:ph type="title"/>
          </p:nvPr>
        </p:nvSpPr>
        <p:spPr/>
        <p:txBody>
          <a:bodyPr/>
          <a:lstStyle/>
          <a:p>
            <a:endParaRPr lang="en-PK"/>
          </a:p>
        </p:txBody>
      </p:sp>
      <p:pic>
        <p:nvPicPr>
          <p:cNvPr id="9" name="Content Placeholder 8" descr="A picture containing text, computer, screenshot, multimedia software&#10;&#10;Description automatically generated">
            <a:extLst>
              <a:ext uri="{FF2B5EF4-FFF2-40B4-BE49-F238E27FC236}">
                <a16:creationId xmlns:a16="http://schemas.microsoft.com/office/drawing/2014/main" id="{1C6A8057-9FFD-B113-9A17-05782E08FE8B}"/>
              </a:ext>
            </a:extLst>
          </p:cNvPr>
          <p:cNvPicPr>
            <a:picLocks noGrp="1" noChangeAspect="1"/>
          </p:cNvPicPr>
          <p:nvPr>
            <p:ph idx="1"/>
          </p:nvPr>
        </p:nvPicPr>
        <p:blipFill>
          <a:blip r:embed="rId2"/>
          <a:stretch>
            <a:fillRect/>
          </a:stretch>
        </p:blipFill>
        <p:spPr>
          <a:xfrm>
            <a:off x="0" y="0"/>
            <a:ext cx="12192000" cy="6979297"/>
          </a:xfrm>
        </p:spPr>
      </p:pic>
      <p:sp>
        <p:nvSpPr>
          <p:cNvPr id="4" name="Text Placeholder 3">
            <a:extLst>
              <a:ext uri="{FF2B5EF4-FFF2-40B4-BE49-F238E27FC236}">
                <a16:creationId xmlns:a16="http://schemas.microsoft.com/office/drawing/2014/main" id="{DFE807EA-0DAE-3044-6261-C998FFB1D0A0}"/>
              </a:ext>
            </a:extLst>
          </p:cNvPr>
          <p:cNvSpPr>
            <a:spLocks noGrp="1"/>
          </p:cNvSpPr>
          <p:nvPr>
            <p:ph type="body" sz="half" idx="2"/>
          </p:nvPr>
        </p:nvSpPr>
        <p:spPr/>
        <p:txBody>
          <a:bodyPr/>
          <a:lstStyle/>
          <a:p>
            <a:endParaRPr lang="en-PK"/>
          </a:p>
        </p:txBody>
      </p:sp>
      <p:sp>
        <p:nvSpPr>
          <p:cNvPr id="5" name="Date Placeholder 4">
            <a:extLst>
              <a:ext uri="{FF2B5EF4-FFF2-40B4-BE49-F238E27FC236}">
                <a16:creationId xmlns:a16="http://schemas.microsoft.com/office/drawing/2014/main" id="{7D7BAE63-2D57-BFD9-4219-4B34A1F4CD19}"/>
              </a:ext>
            </a:extLst>
          </p:cNvPr>
          <p:cNvSpPr>
            <a:spLocks noGrp="1"/>
          </p:cNvSpPr>
          <p:nvPr>
            <p:ph type="dt" sz="half" idx="10"/>
          </p:nvPr>
        </p:nvSpPr>
        <p:spPr/>
        <p:txBody>
          <a:bodyPr/>
          <a:lstStyle/>
          <a:p>
            <a:fld id="{C4941151-B38C-4230-91F0-8A3BB69A056C}" type="datetime1">
              <a:rPr lang="en-US" smtClean="0"/>
              <a:t>5/18/2023</a:t>
            </a:fld>
            <a:endParaRPr lang="en-US" dirty="0"/>
          </a:p>
        </p:txBody>
      </p:sp>
      <p:sp>
        <p:nvSpPr>
          <p:cNvPr id="6" name="Footer Placeholder 5">
            <a:extLst>
              <a:ext uri="{FF2B5EF4-FFF2-40B4-BE49-F238E27FC236}">
                <a16:creationId xmlns:a16="http://schemas.microsoft.com/office/drawing/2014/main" id="{B9DCC6B6-74D5-D715-4045-30B8262C5F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98E845E-418A-889D-E0DB-F56E8582E18D}"/>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85526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nchor="b">
            <a:normAutofit/>
          </a:bodyPr>
          <a:lstStyle/>
          <a:p>
            <a:r>
              <a:rPr lang="en-US" dirty="0"/>
              <a:t>Game Graphics and Rendering</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idx="4294967295"/>
          </p:nvPr>
        </p:nvSpPr>
        <p:spPr>
          <a:xfrm>
            <a:off x="840766" y="1770307"/>
            <a:ext cx="7933958" cy="4612908"/>
          </a:xfrm>
        </p:spPr>
        <p:txBody>
          <a:bodyPr vert="horz" lIns="91440" tIns="45720" rIns="91440" bIns="45720" rtlCol="0" anchor="ctr">
            <a:normAutofit/>
          </a:bodyPr>
          <a:lstStyle/>
          <a:p>
            <a:pPr marL="342900" indent="-342900">
              <a:lnSpc>
                <a:spcPct val="110000"/>
              </a:lnSpc>
              <a:buFont typeface="Arial" panose="020B0604020202020204" pitchFamily="34" charset="0"/>
              <a:buChar char="•"/>
            </a:pPr>
            <a:r>
              <a:rPr lang="en-US" sz="1900" b="1" i="0" dirty="0">
                <a:solidFill>
                  <a:schemeClr val="accent1"/>
                </a:solidFill>
                <a:effectLst/>
              </a:rPr>
              <a:t>Graphic Design: </a:t>
            </a:r>
            <a:r>
              <a:rPr lang="en-US" sz="1900" b="0" i="0" dirty="0">
                <a:solidFill>
                  <a:schemeClr val="bg1"/>
                </a:solidFill>
                <a:effectLst/>
              </a:rPr>
              <a:t>Creating or acquiring visual assets such as models, textures, animations, and UI elements.</a:t>
            </a:r>
          </a:p>
          <a:p>
            <a:pPr marL="342900" indent="-342900">
              <a:lnSpc>
                <a:spcPct val="110000"/>
              </a:lnSpc>
              <a:buFont typeface="Arial" panose="020B0604020202020204" pitchFamily="34" charset="0"/>
              <a:buChar char="•"/>
            </a:pPr>
            <a:r>
              <a:rPr lang="en-US" sz="1900" b="1" i="0" dirty="0">
                <a:solidFill>
                  <a:schemeClr val="accent1"/>
                </a:solidFill>
                <a:effectLst/>
              </a:rPr>
              <a:t>Rendering Techniques: </a:t>
            </a:r>
            <a:r>
              <a:rPr lang="en-US" sz="1900" b="0" i="0" dirty="0">
                <a:solidFill>
                  <a:schemeClr val="bg1"/>
                </a:solidFill>
                <a:effectLst/>
              </a:rPr>
              <a:t>Applying effects and transformations to 3D models for display on a 2D screen.</a:t>
            </a:r>
          </a:p>
          <a:p>
            <a:pPr marL="342900" indent="-342900">
              <a:lnSpc>
                <a:spcPct val="110000"/>
              </a:lnSpc>
              <a:buFont typeface="Arial" panose="020B0604020202020204" pitchFamily="34" charset="0"/>
              <a:buChar char="•"/>
            </a:pPr>
            <a:r>
              <a:rPr lang="en-US" sz="1900" b="1" i="0" dirty="0">
                <a:solidFill>
                  <a:schemeClr val="accent1"/>
                </a:solidFill>
                <a:effectLst/>
              </a:rPr>
              <a:t>Rendering Pipeline:</a:t>
            </a:r>
            <a:r>
              <a:rPr lang="en-US" sz="1900" b="0" i="0" dirty="0">
                <a:effectLst/>
              </a:rPr>
              <a:t> </a:t>
            </a:r>
            <a:r>
              <a:rPr lang="en-US" sz="1900" b="0" i="0" dirty="0">
                <a:solidFill>
                  <a:schemeClr val="bg1"/>
                </a:solidFill>
                <a:effectLst/>
              </a:rPr>
              <a:t>Series of processes converting 3D scene data into final 2D images.</a:t>
            </a:r>
          </a:p>
          <a:p>
            <a:pPr marL="342900" indent="-342900">
              <a:lnSpc>
                <a:spcPct val="110000"/>
              </a:lnSpc>
              <a:buFont typeface="Arial" panose="020B0604020202020204" pitchFamily="34" charset="0"/>
              <a:buChar char="•"/>
            </a:pPr>
            <a:r>
              <a:rPr lang="en-US" sz="1900" b="1" i="0" dirty="0">
                <a:solidFill>
                  <a:schemeClr val="accent1"/>
                </a:solidFill>
                <a:effectLst/>
              </a:rPr>
              <a:t>Graphics APIs: </a:t>
            </a:r>
            <a:r>
              <a:rPr lang="en-US" sz="1900" b="0" i="0" dirty="0">
                <a:solidFill>
                  <a:schemeClr val="bg1"/>
                </a:solidFill>
                <a:effectLst/>
              </a:rPr>
              <a:t>Utilizing APIs like DirectX or OpenGL to optimize rendering performance.</a:t>
            </a:r>
          </a:p>
          <a:p>
            <a:pPr marL="342900" indent="-342900">
              <a:lnSpc>
                <a:spcPct val="110000"/>
              </a:lnSpc>
              <a:buFont typeface="Arial" panose="020B0604020202020204" pitchFamily="34" charset="0"/>
              <a:buChar char="•"/>
            </a:pPr>
            <a:r>
              <a:rPr lang="en-US" sz="1900" b="1" i="0" dirty="0">
                <a:solidFill>
                  <a:schemeClr val="accent1"/>
                </a:solidFill>
                <a:effectLst/>
              </a:rPr>
              <a:t>Optimization: </a:t>
            </a:r>
            <a:r>
              <a:rPr lang="en-US" sz="1900" b="0" i="0" dirty="0">
                <a:solidFill>
                  <a:schemeClr val="bg1"/>
                </a:solidFill>
                <a:effectLst/>
              </a:rPr>
              <a:t>Enhancing graphics and rendering for smooth frame rates and efficient resource usage.</a:t>
            </a:r>
          </a:p>
          <a:p>
            <a:pPr marL="342900" indent="-342900">
              <a:lnSpc>
                <a:spcPct val="110000"/>
              </a:lnSpc>
              <a:buFont typeface="Arial" panose="020B0604020202020204" pitchFamily="34" charset="0"/>
              <a:buChar char="•"/>
            </a:pPr>
            <a:r>
              <a:rPr lang="en-US" sz="1900" b="1" i="0" dirty="0">
                <a:solidFill>
                  <a:schemeClr val="accent1"/>
                </a:solidFill>
                <a:effectLst/>
              </a:rPr>
              <a:t>Art Pipeline Integration:</a:t>
            </a:r>
            <a:r>
              <a:rPr lang="en-US" sz="1900" b="0" i="0" dirty="0">
                <a:effectLst/>
              </a:rPr>
              <a:t> </a:t>
            </a:r>
            <a:r>
              <a:rPr lang="en-US" sz="1900" b="0" i="0" dirty="0">
                <a:solidFill>
                  <a:schemeClr val="bg1"/>
                </a:solidFill>
                <a:effectLst/>
              </a:rPr>
              <a:t>Collaborating with artists to integrate graphics assets into the game engine.</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4294967295"/>
          </p:nvPr>
        </p:nvSpPr>
        <p:spPr>
          <a:xfrm>
            <a:off x="0" y="0"/>
            <a:ext cx="0" cy="0"/>
          </a:xfrm>
        </p:spPr>
        <p:txBody>
          <a:bodyPr anchor="ctr">
            <a:normAutofit fontScale="25000" lnSpcReduction="20000"/>
          </a:bodyPr>
          <a:lstStyle/>
          <a:p>
            <a:pPr>
              <a:spcAft>
                <a:spcPts val="600"/>
              </a:spcAft>
            </a:pPr>
            <a:fld id="{E1707CF3-9BC4-A745-ACDA-A73543D800FE}" type="datetime1">
              <a:rPr lang="en-US" smtClean="0"/>
              <a:pPr>
                <a:spcAft>
                  <a:spcPts val="600"/>
                </a:spcAft>
              </a:pPr>
              <a:t>5/18/2023</a:t>
            </a:fld>
            <a:endParaRPr lang="en-US"/>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4294967295"/>
          </p:nvPr>
        </p:nvSpPr>
        <p:spPr>
          <a:xfrm>
            <a:off x="0" y="0"/>
            <a:ext cx="0" cy="0"/>
          </a:xfrm>
        </p:spPr>
        <p:txBody>
          <a:bodyPr anchor="ctr">
            <a:normAutofit fontScale="25000" lnSpcReduction="20000"/>
          </a:bodyPr>
          <a:lstStyle/>
          <a:p>
            <a:pPr>
              <a:spcAft>
                <a:spcPts val="600"/>
              </a:spcAft>
            </a:pPr>
            <a:r>
              <a:rPr lang="en-US" dirty="0"/>
              <a:t>Game Development In Computing</a:t>
            </a:r>
            <a:endParaRPr lang="en-US"/>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4294967295"/>
          </p:nvPr>
        </p:nvSpPr>
        <p:spPr>
          <a:xfrm>
            <a:off x="0" y="0"/>
            <a:ext cx="0" cy="0"/>
          </a:xfrm>
        </p:spPr>
        <p:txBody>
          <a:bodyPr anchor="ctr">
            <a:normAutofit fontScale="25000" lnSpcReduction="20000"/>
          </a:bodyPr>
          <a:lstStyle/>
          <a:p>
            <a:pPr>
              <a:spcAft>
                <a:spcPts val="600"/>
              </a:spcAft>
            </a:pPr>
            <a:fld id="{294A09A9-5501-47C1-A89A-A340965A2BE2}" type="slidenum">
              <a:rPr lang="en-US" smtClean="0"/>
              <a:pPr>
                <a:spcAft>
                  <a:spcPts val="600"/>
                </a:spcAft>
              </a:pPr>
              <a:t>8</a:t>
            </a:fld>
            <a:endParaRPr lang="en-US"/>
          </a:p>
        </p:txBody>
      </p:sp>
    </p:spTree>
    <p:extLst>
      <p:ext uri="{BB962C8B-B14F-4D97-AF65-F5344CB8AC3E}">
        <p14:creationId xmlns:p14="http://schemas.microsoft.com/office/powerpoint/2010/main" val="273905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36312-2041-A321-4DB3-2FF57CDCFE35}"/>
              </a:ext>
            </a:extLst>
          </p:cNvPr>
          <p:cNvSpPr>
            <a:spLocks noGrp="1"/>
          </p:cNvSpPr>
          <p:nvPr>
            <p:ph type="title"/>
          </p:nvPr>
        </p:nvSpPr>
        <p:spPr/>
        <p:txBody>
          <a:bodyPr/>
          <a:lstStyle/>
          <a:p>
            <a:endParaRPr lang="en-PK"/>
          </a:p>
        </p:txBody>
      </p:sp>
      <p:sp>
        <p:nvSpPr>
          <p:cNvPr id="3" name="Text Placeholder 2">
            <a:extLst>
              <a:ext uri="{FF2B5EF4-FFF2-40B4-BE49-F238E27FC236}">
                <a16:creationId xmlns:a16="http://schemas.microsoft.com/office/drawing/2014/main" id="{86E33175-2CD4-3792-1372-24E08F69228C}"/>
              </a:ext>
            </a:extLst>
          </p:cNvPr>
          <p:cNvSpPr>
            <a:spLocks noGrp="1"/>
          </p:cNvSpPr>
          <p:nvPr>
            <p:ph type="body" idx="1"/>
          </p:nvPr>
        </p:nvSpPr>
        <p:spPr/>
        <p:txBody>
          <a:bodyPr/>
          <a:lstStyle/>
          <a:p>
            <a:endParaRPr lang="en-PK"/>
          </a:p>
        </p:txBody>
      </p:sp>
      <p:pic>
        <p:nvPicPr>
          <p:cNvPr id="5" name="Picture 4" descr="A collage of trees and a path&#10;&#10;Description automatically generated with low confidence">
            <a:extLst>
              <a:ext uri="{FF2B5EF4-FFF2-40B4-BE49-F238E27FC236}">
                <a16:creationId xmlns:a16="http://schemas.microsoft.com/office/drawing/2014/main" id="{B521286E-4CF7-18C9-9A37-F50813A5EBB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16933192"/>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Background _ by Slidesgo</Template>
  <TotalTime>160</TotalTime>
  <Words>1090</Words>
  <Application>Microsoft Office PowerPoint</Application>
  <PresentationFormat>Widescreen</PresentationFormat>
  <Paragraphs>173</Paragraphs>
  <Slides>17</Slides>
  <Notes>0</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17</vt:i4>
      </vt:variant>
    </vt:vector>
  </HeadingPairs>
  <TitlesOfParts>
    <vt:vector size="38" baseType="lpstr">
      <vt:lpstr>Arial</vt:lpstr>
      <vt:lpstr>Arvo</vt:lpstr>
      <vt:lpstr>Calibri</vt:lpstr>
      <vt:lpstr>Montserrat</vt:lpstr>
      <vt:lpstr>Montserrat ExtraBold</vt:lpstr>
      <vt:lpstr>Montserrat Medium</vt:lpstr>
      <vt:lpstr>Proxima Nova</vt:lpstr>
      <vt:lpstr>Proxima Nova Semibold</vt:lpstr>
      <vt:lpstr>Söhne</vt:lpstr>
      <vt:lpstr>Source Code Pro</vt:lpstr>
      <vt:lpstr>Source Code Pro Light</vt:lpstr>
      <vt:lpstr>Teko</vt:lpstr>
      <vt:lpstr>Teko Light</vt:lpstr>
      <vt:lpstr>Teko Medium</vt:lpstr>
      <vt:lpstr>Tenorite</vt:lpstr>
      <vt:lpstr>Futuristic Background by Slidesgo</vt:lpstr>
      <vt:lpstr>Slidesgo Final Pages</vt:lpstr>
      <vt:lpstr>Pitch Deck Template</vt:lpstr>
      <vt:lpstr>1_SlidesGo Final Pages</vt:lpstr>
      <vt:lpstr>1_Pitch Deck Template</vt:lpstr>
      <vt:lpstr>1_Futuristic Background by Slidesgo</vt:lpstr>
      <vt:lpstr>Game Development In Computing</vt:lpstr>
      <vt:lpstr>Agenda</vt:lpstr>
      <vt:lpstr>Introduction</vt:lpstr>
      <vt:lpstr>Game Design</vt:lpstr>
      <vt:lpstr>PowerPoint Presentation</vt:lpstr>
      <vt:lpstr>Game Programming</vt:lpstr>
      <vt:lpstr>PowerPoint Presentation</vt:lpstr>
      <vt:lpstr>Game Graphics and Rendering</vt:lpstr>
      <vt:lpstr>PowerPoint Presentation</vt:lpstr>
      <vt:lpstr>Physics Simulation</vt:lpstr>
      <vt:lpstr>User Interface (UI) and User Experience (UX) Design</vt:lpstr>
      <vt:lpstr>PowerPoint Presentation</vt:lpstr>
      <vt:lpstr>Game Audio</vt:lpstr>
      <vt:lpstr>Game Testing and Quality Assurance</vt:lpstr>
      <vt:lpstr>Game Testing and Quality Assurance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Development In Computing</dc:title>
  <dc:creator>Usama Abdullah  Imran</dc:creator>
  <cp:lastModifiedBy>Usama Abdullah  Imran</cp:lastModifiedBy>
  <cp:revision>31</cp:revision>
  <dcterms:created xsi:type="dcterms:W3CDTF">2023-05-17T07:48:33Z</dcterms:created>
  <dcterms:modified xsi:type="dcterms:W3CDTF">2023-05-18T06:17:17Z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